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0" r:id="rId3"/>
    <p:sldId id="257" r:id="rId4"/>
    <p:sldId id="261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8AFCDD6-AC66-4FCD-8D9B-BFE6F675282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0BB65F-C158-4E51-BD6A-F66C3B1AA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01&amp;bih=546&amp;q=william+styron&amp;oq=william+styron&amp;gs_l=img.3..0j0i24l9.1099.6880.0.11768.14.10.0.4.4.0.151.1001.7j3.10.0....0...1ac.1.26.img..0.14.1042.30ecibjUYvc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800" dirty="0" smtClean="0"/>
              <a:t>DĚJINY LITERATURY</a:t>
            </a:r>
            <a:endParaRPr lang="cs-CZ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WILLIAM STYRON</a:t>
            </a:r>
            <a:endParaRPr lang="cs-CZ" sz="4800" dirty="0"/>
          </a:p>
        </p:txBody>
      </p:sp>
      <p:sp>
        <p:nvSpPr>
          <p:cNvPr id="4" name="Rectangle 3"/>
          <p:cNvSpPr/>
          <p:nvPr/>
        </p:nvSpPr>
        <p:spPr>
          <a:xfrm>
            <a:off x="5796136" y="6470043"/>
            <a:ext cx="318388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200" dirty="0" smtClean="0"/>
              <a:t>ČÍSLO DUM: VY_32_INOVACE_CJL_4_120</a:t>
            </a:r>
            <a:endParaRPr lang="cs-CZ" sz="12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641775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71600" y="836712"/>
            <a:ext cx="7024744" cy="1143000"/>
          </a:xfrm>
        </p:spPr>
        <p:txBody>
          <a:bodyPr>
            <a:normAutofit/>
          </a:bodyPr>
          <a:lstStyle/>
          <a:p>
            <a:r>
              <a:rPr lang="cs-CZ" sz="2700" dirty="0"/>
              <a:t>William Styron, </a:t>
            </a:r>
            <a:r>
              <a:rPr lang="cs-CZ" sz="1100" dirty="0"/>
              <a:t>zdroj: </a:t>
            </a:r>
            <a:r>
              <a:rPr lang="cs-CZ" sz="1100" dirty="0">
                <a:hlinkClick r:id="rId2"/>
              </a:rPr>
              <a:t>https://www.google.cz/search?hl=cs&amp;site=imghp&amp;tbm=isch&amp;source=hp&amp;biw=1301&amp;bih=546&amp;q=william+styron&amp;oq=william+styron&amp;gs_l=img.3..0j0i24l9.1099.6880.0.11768.14.10.0.4.4.0.151.1001.7j3.10.0....0...1ac.1.26.img..</a:t>
            </a:r>
            <a:r>
              <a:rPr lang="cs-CZ" sz="1100" dirty="0" smtClean="0">
                <a:hlinkClick r:id="rId2"/>
              </a:rPr>
              <a:t>0.14.1042.30ecibjUYvc</a:t>
            </a:r>
            <a:r>
              <a:rPr lang="cs-CZ" sz="1100" dirty="0" smtClean="0"/>
              <a:t> </a:t>
            </a:r>
            <a:endParaRPr lang="cs-CZ" sz="1100" dirty="0"/>
          </a:p>
        </p:txBody>
      </p:sp>
    </p:spTree>
    <p:extLst>
      <p:ext uri="{BB962C8B-B14F-4D97-AF65-F5344CB8AC3E}">
        <p14:creationId xmlns="" xmlns:p14="http://schemas.microsoft.com/office/powerpoint/2010/main" val="1855526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William Clark Styron, Jr. (1925-2006)</a:t>
            </a:r>
            <a:endParaRPr lang="cs-CZ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Americký prozaik</a:t>
            </a:r>
          </a:p>
          <a:p>
            <a:r>
              <a:rPr lang="cs-CZ" dirty="0" smtClean="0"/>
              <a:t>představitel tzv. jižanské prózy, pocházel z Virginie, ze zásadové jižanské rodiny</a:t>
            </a:r>
          </a:p>
          <a:p>
            <a:r>
              <a:rPr lang="cs-CZ" dirty="0" smtClean="0"/>
              <a:t>Redaktor ve vydavatelství, později spisovatel z povolání</a:t>
            </a:r>
          </a:p>
          <a:p>
            <a:r>
              <a:rPr lang="cs-CZ" dirty="0" smtClean="0"/>
              <a:t>Sociální romány s </a:t>
            </a:r>
            <a:r>
              <a:rPr lang="cs-CZ" dirty="0" smtClean="0">
                <a:solidFill>
                  <a:srgbClr val="FF0000"/>
                </a:solidFill>
              </a:rPr>
              <a:t>psychologickým rozměrem</a:t>
            </a:r>
          </a:p>
          <a:p>
            <a:r>
              <a:rPr lang="cs-CZ" dirty="0" smtClean="0"/>
              <a:t>Otázkami </a:t>
            </a:r>
            <a:r>
              <a:rPr lang="cs-CZ" dirty="0" smtClean="0">
                <a:solidFill>
                  <a:srgbClr val="FF0000"/>
                </a:solidFill>
              </a:rPr>
              <a:t>viny a trestu </a:t>
            </a:r>
            <a:r>
              <a:rPr lang="cs-CZ" dirty="0" smtClean="0"/>
              <a:t>navazuje na Dostojevského, dále patrná inspirace Faulknerem</a:t>
            </a:r>
          </a:p>
          <a:p>
            <a:r>
              <a:rPr lang="cs-CZ" dirty="0" smtClean="0"/>
              <a:t>silné téma </a:t>
            </a:r>
            <a:r>
              <a:rPr lang="cs-CZ" dirty="0" smtClean="0">
                <a:solidFill>
                  <a:srgbClr val="FF0000"/>
                </a:solidFill>
              </a:rPr>
              <a:t>rasismu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08156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SOPHIINA VOLBA </a:t>
            </a:r>
            <a:r>
              <a:rPr lang="cs-CZ" dirty="0" smtClean="0"/>
              <a:t>(vyd. 1979) – </a:t>
            </a:r>
            <a:r>
              <a:rPr lang="cs-CZ" sz="2000" dirty="0" smtClean="0"/>
              <a:t>psychologický román se složitou kompozicí, přes 700 stran, mladý spisovatel Stingo se spřátelí s krásnou Sophií (Polkou, která přežila Osvětim) a jejím přítelem Nathanem (nemocným a nebezpečným), jak se seznamuje s její minulostí, zjišťuje, že celý její život je utkán z nešťastných rozhodnutí, otázky zla a kolektivní viny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DOZNÁNÍ NATA TURNERA </a:t>
            </a:r>
            <a:r>
              <a:rPr lang="cs-CZ" sz="2000" dirty="0" smtClean="0"/>
              <a:t>(vyd. 1967) – román o černošském povstání z poč. 19. stol, obdržel Pulitzerovu cenu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051894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25780" indent="-457200">
              <a:buFont typeface="+mj-lt"/>
              <a:buAutoNum type="arabicPeriod"/>
            </a:pPr>
            <a:r>
              <a:rPr lang="cs-CZ" dirty="0" smtClean="0"/>
              <a:t>Zařaďte osobnost Williama Styrona do kontextu světové literatury po r. 1945.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Jaká témata tento autor zpracovává? Jmenujte další spisovatele, kteří si vybírají stejná témata.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9744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PROKOP, V., </a:t>
            </a:r>
            <a:r>
              <a:rPr lang="cs-CZ" i="1" dirty="0"/>
              <a:t>Přehled světové literatury 20. století</a:t>
            </a:r>
            <a:r>
              <a:rPr lang="cs-CZ" dirty="0"/>
              <a:t>. Sokolov: O.K.-Soft, 2003.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625486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</TotalTime>
  <Words>221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DĚJINY LITERATURY</vt:lpstr>
      <vt:lpstr>William Styron, zdroj: https://www.google.cz/search?hl=cs&amp;site=imghp&amp;tbm=isch&amp;source=hp&amp;biw=1301&amp;bih=546&amp;q=william+styron&amp;oq=william+styron&amp;gs_l=img.3..0j0i24l9.1099.6880.0.11768.14.10.0.4.4.0.151.1001.7j3.10.0....0...1ac.1.26.img..0.14.1042.30ecibjUYvc </vt:lpstr>
      <vt:lpstr>William Clark Styron, Jr. (1925-2006)</vt:lpstr>
      <vt:lpstr>dílo</vt:lpstr>
      <vt:lpstr>Otázky a úkoly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LITERATURY</dc:title>
  <dc:creator>LLL</dc:creator>
  <cp:lastModifiedBy>spravce2</cp:lastModifiedBy>
  <cp:revision>17</cp:revision>
  <dcterms:created xsi:type="dcterms:W3CDTF">2013-09-01T08:03:37Z</dcterms:created>
  <dcterms:modified xsi:type="dcterms:W3CDTF">2014-05-31T12:00:42Z</dcterms:modified>
</cp:coreProperties>
</file>