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1" r:id="rId3"/>
    <p:sldId id="257" r:id="rId4"/>
    <p:sldId id="260" r:id="rId5"/>
    <p:sldId id="262" r:id="rId6"/>
    <p:sldId id="263" r:id="rId7"/>
    <p:sldId id="264" r:id="rId8"/>
    <p:sldId id="265" r:id="rId9"/>
    <p:sldId id="266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607B72E-2F49-415D-9F0D-4EAABCCE1F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5E66EC1-2CA7-4401-A5F8-C6BE57144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01&amp;bih=546&amp;q=josef+v%C3%A1chal&amp;oq=josef+v%C3%A1chal&amp;gs_l=img.3..0j0i24l6.2233.4302.0.5292.12.10.0.2.2.0.111.841.8j2.10.0....0...1ac.1.26.img..1.11.743.VKbtZprzom8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zpravy.idnes.cz/ceska-moderna-podana-ve-vyberovem-baleni-ale-obsah-tak-uchvatny-neni-11e-/kavarna.aspx?c=A100720_125959_kavarna_chu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kolist.cz/cz/publicistika/eseje/libi-se-nam-zeleny-les-slovo-estetika-k-sumave" TargetMode="External"/><Relationship Id="rId2" Type="http://schemas.openxmlformats.org/officeDocument/2006/relationships/hyperlink" Target="http://ces.mkcr.cz/cz/img.php?imgid=1886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vera-tydlitatova.eblog.cz/demonicky-svet-josefa-vachala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tourism.cz/marketingova-komunikace/aktuality-1/litomysl-historicky-skvost-vychodnich-cech.html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tourism.cz/marketingova-komunikace/aktuality-1/litomysl-historicky-skvost-vychodnich-cech.html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JOSEF VÁCHAL</a:t>
            </a:r>
            <a:endParaRPr lang="cs-CZ" sz="66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DĚJINY LITERATURY</a:t>
            </a:r>
            <a:endParaRPr lang="cs-CZ" sz="4000" dirty="0"/>
          </a:p>
        </p:txBody>
      </p:sp>
      <p:sp>
        <p:nvSpPr>
          <p:cNvPr id="4" name="Rectangle 3"/>
          <p:cNvSpPr/>
          <p:nvPr/>
        </p:nvSpPr>
        <p:spPr>
          <a:xfrm>
            <a:off x="6141985" y="6237312"/>
            <a:ext cx="268131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 smtClean="0"/>
              <a:t>ČÍSLO DUM: VY_32_INOVACE_CJL_3_118</a:t>
            </a:r>
            <a:endParaRPr lang="cs-CZ" sz="12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64546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Josef Váchal, </a:t>
            </a:r>
            <a:r>
              <a:rPr lang="cs-CZ" sz="1200" dirty="0"/>
              <a:t>zdroj: </a:t>
            </a:r>
            <a:r>
              <a:rPr lang="cs-CZ" sz="1200" dirty="0">
                <a:hlinkClick r:id="rId2"/>
              </a:rPr>
              <a:t>https://www.google.cz/search?hl=cs&amp;site=imghp&amp;tbm=isch&amp;source=hp&amp;biw=1301&amp;bih=546&amp;q=josef+v%C3%A1chal&amp;oq=josef+v%C3%A1chal&amp;gs_l=img.3..0j0i24l6.2233.4302.0.5292.12.10.0.2.2.0.111.841.8j2.10.0....0...1ac.1.26.img..</a:t>
            </a:r>
            <a:r>
              <a:rPr lang="cs-CZ" sz="1200" dirty="0" smtClean="0">
                <a:hlinkClick r:id="rId2"/>
              </a:rPr>
              <a:t>1.11.743.VKbtZprzom8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70950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Svérázný, originální grafik a spisovatel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EXPRESIONISTA</a:t>
            </a:r>
            <a:r>
              <a:rPr lang="cs-CZ" dirty="0" smtClean="0"/>
              <a:t>, ovlivněn secesní tradicí, surreální prvky</a:t>
            </a:r>
          </a:p>
          <a:p>
            <a:r>
              <a:rPr lang="cs-CZ" dirty="0" smtClean="0"/>
              <a:t>Propagátor </a:t>
            </a:r>
            <a:r>
              <a:rPr lang="cs-CZ" dirty="0" smtClean="0">
                <a:solidFill>
                  <a:schemeClr val="accent2"/>
                </a:solidFill>
              </a:rPr>
              <a:t>spiritismu</a:t>
            </a:r>
            <a:r>
              <a:rPr lang="cs-CZ" dirty="0" smtClean="0"/>
              <a:t>, studoval stará náboženství, magii, středověký okultismus, satanismus</a:t>
            </a:r>
          </a:p>
          <a:p>
            <a:r>
              <a:rPr lang="cs-CZ" dirty="0"/>
              <a:t>Č</a:t>
            </a:r>
            <a:r>
              <a:rPr lang="cs-CZ" dirty="0" smtClean="0"/>
              <a:t>len mnoha okultních spolků a sekt</a:t>
            </a:r>
          </a:p>
          <a:p>
            <a:r>
              <a:rPr lang="cs-CZ" dirty="0" smtClean="0"/>
              <a:t>Literární dílo je plné </a:t>
            </a:r>
            <a:r>
              <a:rPr lang="cs-CZ" dirty="0" smtClean="0">
                <a:solidFill>
                  <a:schemeClr val="accent2"/>
                </a:solidFill>
              </a:rPr>
              <a:t>nadsázky, parodie, ironie, mystifikace</a:t>
            </a:r>
            <a:r>
              <a:rPr lang="cs-CZ" dirty="0" smtClean="0"/>
              <a:t>; provokativně interpretuje náboženství a erotiku, vážnost se sřídá se směšností</a:t>
            </a:r>
          </a:p>
          <a:p>
            <a:r>
              <a:rPr lang="cs-CZ" dirty="0" smtClean="0"/>
              <a:t>Grafika – </a:t>
            </a:r>
            <a:r>
              <a:rPr lang="cs-CZ" dirty="0" smtClean="0">
                <a:solidFill>
                  <a:schemeClr val="accent2"/>
                </a:solidFill>
              </a:rPr>
              <a:t>dřevoryty</a:t>
            </a:r>
            <a:r>
              <a:rPr lang="cs-CZ" dirty="0" smtClean="0"/>
              <a:t> (sám vynalezl techniku barevného tisku z jedné matrice), také typograf a řezbář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Váchal (1884-1969)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035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KRVAVÝ ROMÁN </a:t>
            </a:r>
            <a:r>
              <a:rPr lang="cs-CZ" dirty="0" smtClean="0"/>
              <a:t>(vyd. 1924) – literární pokus o „ideální horor“, satirické, groteskní, podivné; knihu vytiskl ze 79 dřevorytových matric (68 desek vlastnoručně vyřezal), 17 x vytiskl, pak desky zničil; žádný rukopis ke knize neexistuje; Krvavý román pozoruhodně zfilmoval  J. Brabec jako svůj absolventský film</a:t>
            </a:r>
          </a:p>
          <a:p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0026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3" y="332656"/>
            <a:ext cx="8229600" cy="60423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Plán elementární (Plán vášní a pudů</a:t>
            </a:r>
            <a:r>
              <a:rPr lang="cs-CZ" sz="2800" dirty="0"/>
              <a:t>), 1910, </a:t>
            </a:r>
            <a:r>
              <a:rPr lang="cs-CZ" sz="1100" dirty="0"/>
              <a:t>zdroj: </a:t>
            </a:r>
            <a:r>
              <a:rPr lang="cs-CZ" sz="1100" dirty="0">
                <a:hlinkClick r:id="rId2"/>
              </a:rPr>
              <a:t>http://zpravy.idnes.cz/ceska-moderna-podana-ve-vyberovem-baleni-ale-obsah-tak-uchvatny-neni-11e-/</a:t>
            </a:r>
            <a:r>
              <a:rPr lang="cs-CZ" sz="1100" dirty="0" smtClean="0">
                <a:hlinkClick r:id="rId2"/>
              </a:rPr>
              <a:t>kavarna.aspx?c=A100720_125959_kavarna_chu</a:t>
            </a:r>
            <a:r>
              <a:rPr lang="cs-CZ" sz="1100" dirty="0" smtClean="0"/>
              <a:t> </a:t>
            </a:r>
            <a:endParaRPr lang="cs-CZ" sz="1100" dirty="0"/>
          </a:p>
        </p:txBody>
      </p:sp>
    </p:spTree>
    <p:extLst>
      <p:ext uri="{BB962C8B-B14F-4D97-AF65-F5344CB8AC3E}">
        <p14:creationId xmlns="" xmlns:p14="http://schemas.microsoft.com/office/powerpoint/2010/main" val="119672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rmAutofit/>
          </a:bodyPr>
          <a:lstStyle/>
          <a:p>
            <a:r>
              <a:rPr lang="cs-CZ" sz="2000" dirty="0"/>
              <a:t>Démon </a:t>
            </a:r>
            <a:r>
              <a:rPr lang="cs-CZ" sz="2000" dirty="0" smtClean="0"/>
              <a:t>slatě, Z pralesa pod Luzným </a:t>
            </a:r>
            <a:r>
              <a:rPr lang="cs-CZ" sz="2000" dirty="0"/>
              <a:t>(z cyklu Šumava umírající a </a:t>
            </a:r>
            <a:r>
              <a:rPr lang="cs-CZ" sz="2000" dirty="0" smtClean="0"/>
              <a:t>romantická (1931), </a:t>
            </a:r>
            <a:r>
              <a:rPr lang="cs-CZ" sz="1300" dirty="0"/>
              <a:t>zdroj: </a:t>
            </a:r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ces.mkcr.cz/cz/img.php?imgid=1886</a:t>
            </a:r>
            <a:r>
              <a:rPr lang="cs-CZ" sz="1300" dirty="0"/>
              <a:t> , </a:t>
            </a:r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ekolist.cz/cz/publicistika/eseje/libi-se-nam-zeleny-les-slovo-estetika-k-sumave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1614968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r>
              <a:rPr lang="cs-CZ" sz="3100" dirty="0" smtClean="0"/>
              <a:t>Jarní noc</a:t>
            </a:r>
            <a:r>
              <a:rPr lang="cs-CZ" sz="3100" dirty="0"/>
              <a:t>, Šílenci, zdroj: </a:t>
            </a:r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vera-tydlitatova.eblog.cz/demonicky-svet-josefa-vachala</a:t>
            </a:r>
            <a:r>
              <a:rPr lang="cs-CZ" sz="1300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14183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857" y="332657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sz="3100" dirty="0"/>
              <a:t>Portmoneum – muzeum Josefa Váchala v Litomyšli, </a:t>
            </a:r>
            <a:r>
              <a:rPr lang="cs-CZ" sz="1300" dirty="0"/>
              <a:t>zdroj: </a:t>
            </a:r>
            <a:r>
              <a:rPr lang="cs-CZ" sz="1300" dirty="0">
                <a:hlinkClick r:id="rId2"/>
              </a:rPr>
              <a:t>http://www.czechtourism.cz/marketingova komunikace/aktuality-1/litomysl-historicky-skvost-vychodnich-cech.html</a:t>
            </a:r>
            <a:r>
              <a:rPr lang="cs-CZ" sz="1300" dirty="0"/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284807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Portmoneum – muzeum Josefa Váchala v Litomyšli, </a:t>
            </a:r>
            <a:r>
              <a:rPr lang="cs-CZ" sz="1300" dirty="0"/>
              <a:t>zdroj: </a:t>
            </a:r>
            <a:r>
              <a:rPr lang="cs-CZ" sz="1300" dirty="0">
                <a:hlinkClick r:id="rId2"/>
              </a:rPr>
              <a:t>http://www.czechtourism.cz/marketingova komunikace/aktuality-1/litomysl-historicky-skvost-vychodnich-cech.html</a:t>
            </a:r>
            <a:r>
              <a:rPr lang="cs-CZ" sz="1300" dirty="0"/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111921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Zařaďte osobnost J. Váchala do kontextu české literatury.</a:t>
            </a:r>
          </a:p>
          <a:p>
            <a:r>
              <a:rPr lang="cs-CZ" dirty="0" smtClean="0"/>
              <a:t>Charakterizujte Váchalův výtvarný projev, vyjádřete vlastní postoj.</a:t>
            </a:r>
          </a:p>
          <a:p>
            <a:r>
              <a:rPr lang="cs-CZ" dirty="0" smtClean="0"/>
              <a:t>Najdete jiného podobně zaměřeného tvůrce?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21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PROKOP, V., </a:t>
            </a:r>
            <a:r>
              <a:rPr lang="cs-CZ" i="1" dirty="0" smtClean="0"/>
              <a:t>Přehled české literatury 20. století. </a:t>
            </a:r>
            <a:r>
              <a:rPr lang="cs-CZ" dirty="0" smtClean="0"/>
              <a:t>Sokolov: O.K.-Soft, 2002.</a:t>
            </a:r>
          </a:p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327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105</TotalTime>
  <Words>292</Words>
  <Application>Microsoft Office PowerPoint</Application>
  <PresentationFormat>Předvádění na obrazovce (4:3)</PresentationFormat>
  <Paragraphs>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Paper</vt:lpstr>
      <vt:lpstr>DĚJINY LITERATURY</vt:lpstr>
      <vt:lpstr>Josef Váchal, zdroj: https://www.google.cz/search?hl=cs&amp;site=imghp&amp;tbm=isch&amp;source=hp&amp;biw=1301&amp;bih=546&amp;q=josef+v%C3%A1chal&amp;oq=josef+v%C3%A1chal&amp;gs_l=img.3..0j0i24l6.2233.4302.0.5292.12.10.0.2.2.0.111.841.8j2.10.0....0...1ac.1.26.img..1.11.743.VKbtZprzom8 </vt:lpstr>
      <vt:lpstr>Josef Váchal (1884-1969)</vt:lpstr>
      <vt:lpstr>dílo</vt:lpstr>
      <vt:lpstr>Plán elementární (Plán vášní a pudů), 1910, zdroj: http://zpravy.idnes.cz/ceska-moderna-podana-ve-vyberovem-baleni-ale-obsah-tak-uchvatny-neni-11e-/kavarna.aspx?c=A100720_125959_kavarna_chu </vt:lpstr>
      <vt:lpstr>Démon slatě, Z pralesa pod Luzným (z cyklu Šumava umírající a romantická (1931), zdroj: http://ces.mkcr.cz/cz/img.php?imgid=1886 , http://ekolist.cz/cz/publicistika/eseje/libi-se-nam-zeleny-les-slovo-estetika-k-sumave </vt:lpstr>
      <vt:lpstr>Jarní noc, Šílenci, zdroj: http://vera-tydlitatova.eblog.cz/demonicky-svet-josefa-vachala  </vt:lpstr>
      <vt:lpstr>Portmoneum – muzeum Josefa Váchala v Litomyšli, zdroj: http://www.czechtourism.cz/marketingova komunikace/aktuality-1/litomysl-historicky-skvost-vychodnich-cech.html </vt:lpstr>
      <vt:lpstr>Portmoneum – muzeum Josefa Váchala v Litomyšli, zdroj: http://www.czechtourism.cz/marketingova komunikace/aktuality-1/litomysl-historicky-skvost-vychodnich-cech.html </vt:lpstr>
      <vt:lpstr>Otázky a úkoly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LITERATURY</dc:title>
  <dc:creator>LLL</dc:creator>
  <cp:lastModifiedBy>spravce2</cp:lastModifiedBy>
  <cp:revision>23</cp:revision>
  <dcterms:created xsi:type="dcterms:W3CDTF">2013-08-30T06:14:34Z</dcterms:created>
  <dcterms:modified xsi:type="dcterms:W3CDTF">2014-05-31T12:01:08Z</dcterms:modified>
</cp:coreProperties>
</file>