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2" r:id="rId6"/>
    <p:sldId id="265" r:id="rId7"/>
    <p:sldId id="268" r:id="rId8"/>
    <p:sldId id="267" r:id="rId9"/>
    <p:sldId id="26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VY_32_INOVACE_03_Anglický jazyk 5.ročník_To </a:t>
          </a:r>
          <a:r>
            <a:rPr lang="cs-CZ" sz="2000" baseline="0" dirty="0" err="1" smtClean="0"/>
            <a:t>be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questions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To </a:t>
          </a:r>
          <a:r>
            <a:rPr lang="cs-CZ" sz="2000" dirty="0" err="1" smtClean="0"/>
            <a:t>be</a:t>
          </a:r>
          <a:r>
            <a:rPr lang="cs-CZ" sz="2000" dirty="0" smtClean="0"/>
            <a:t> -</a:t>
          </a:r>
          <a:r>
            <a:rPr lang="cs-CZ" sz="2000" dirty="0" err="1" smtClean="0"/>
            <a:t>questions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VY_32_INOVACE_03_Anglický jazyk 5.ročník_To </a:t>
          </a:r>
          <a:r>
            <a:rPr lang="cs-CZ" sz="2000" kern="1200" baseline="0" dirty="0" err="1" smtClean="0"/>
            <a:t>be</a:t>
          </a:r>
          <a:r>
            <a:rPr lang="cs-CZ" sz="2000" kern="1200" baseline="0" dirty="0" smtClean="0"/>
            <a:t> - </a:t>
          </a:r>
          <a:r>
            <a:rPr lang="cs-CZ" sz="2000" kern="1200" baseline="0" dirty="0" err="1" smtClean="0"/>
            <a:t>questions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To </a:t>
          </a:r>
          <a:r>
            <a:rPr lang="cs-CZ" sz="2000" kern="1200" dirty="0" err="1" smtClean="0"/>
            <a:t>be</a:t>
          </a:r>
          <a:r>
            <a:rPr lang="cs-CZ" sz="2000" kern="1200" dirty="0" smtClean="0"/>
            <a:t> -</a:t>
          </a:r>
          <a:r>
            <a:rPr lang="cs-CZ" sz="2000" kern="1200" dirty="0" err="1" smtClean="0"/>
            <a:t>questions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Sloveso být:  Tvoření otázky – výklad a procvičování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484724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To be - questions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Otázku tvoříme </a:t>
            </a:r>
            <a:r>
              <a:rPr lang="cs-CZ" u="sng" dirty="0" smtClean="0"/>
              <a:t>změnou slovosledu </a:t>
            </a:r>
            <a:r>
              <a:rPr lang="cs-CZ" dirty="0" smtClean="0"/>
              <a:t>– tvar slovesa  </a:t>
            </a:r>
            <a:r>
              <a:rPr lang="cs-CZ" b="1" i="1" dirty="0" smtClean="0"/>
              <a:t>to be </a:t>
            </a:r>
            <a:r>
              <a:rPr lang="cs-CZ" dirty="0" smtClean="0"/>
              <a:t>dáme před podmět:</a:t>
            </a:r>
          </a:p>
          <a:p>
            <a:pPr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He is </a:t>
            </a:r>
            <a:r>
              <a:rPr lang="cs-CZ" dirty="0" smtClean="0"/>
              <a:t>from America.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u="sng" dirty="0" smtClean="0">
                <a:solidFill>
                  <a:srgbClr val="C00000"/>
                </a:solidFill>
              </a:rPr>
              <a:t>Is he </a:t>
            </a:r>
            <a:r>
              <a:rPr lang="cs-CZ" dirty="0" smtClean="0"/>
              <a:t>from America?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They are </a:t>
            </a:r>
            <a:r>
              <a:rPr lang="cs-CZ" dirty="0" smtClean="0"/>
              <a:t>fifteen.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u="sng" dirty="0" smtClean="0">
                <a:solidFill>
                  <a:srgbClr val="C00000"/>
                </a:solidFill>
              </a:rPr>
              <a:t>Are they </a:t>
            </a:r>
            <a:r>
              <a:rPr lang="cs-CZ" dirty="0" smtClean="0"/>
              <a:t>fifteen?</a:t>
            </a:r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227934" cy="129627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Make questions: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We are </a:t>
            </a:r>
            <a:r>
              <a:rPr lang="cs-CZ" dirty="0" err="1" smtClean="0"/>
              <a:t>twelve</a:t>
            </a:r>
            <a:r>
              <a:rPr lang="cs-CZ" dirty="0" smtClean="0"/>
              <a:t>.__________________________</a:t>
            </a:r>
          </a:p>
          <a:p>
            <a:pPr>
              <a:buNone/>
            </a:pPr>
            <a:r>
              <a:rPr lang="cs-CZ" dirty="0" smtClean="0"/>
              <a:t>She is at </a:t>
            </a:r>
            <a:r>
              <a:rPr lang="cs-CZ" dirty="0" err="1" smtClean="0"/>
              <a:t>home</a:t>
            </a:r>
            <a:r>
              <a:rPr lang="cs-CZ" dirty="0" smtClean="0"/>
              <a:t>.__________________________</a:t>
            </a:r>
          </a:p>
          <a:p>
            <a:pPr>
              <a:buNone/>
            </a:pPr>
            <a:r>
              <a:rPr lang="cs-CZ" dirty="0" smtClean="0"/>
              <a:t>I am from </a:t>
            </a:r>
            <a:r>
              <a:rPr lang="cs-CZ" dirty="0" err="1" smtClean="0"/>
              <a:t>Australia</a:t>
            </a:r>
            <a:r>
              <a:rPr lang="cs-CZ" dirty="0" smtClean="0"/>
              <a:t>._______________________</a:t>
            </a:r>
          </a:p>
          <a:p>
            <a:pPr>
              <a:buNone/>
            </a:pPr>
            <a:r>
              <a:rPr lang="cs-CZ" dirty="0" smtClean="0"/>
              <a:t>Peter is in New York.______________________</a:t>
            </a:r>
          </a:p>
          <a:p>
            <a:pPr>
              <a:buNone/>
            </a:pPr>
            <a:r>
              <a:rPr lang="cs-CZ" dirty="0" smtClean="0"/>
              <a:t>The dogs are </a:t>
            </a:r>
            <a:r>
              <a:rPr lang="cs-CZ" dirty="0" err="1" smtClean="0"/>
              <a:t>big</a:t>
            </a:r>
            <a:r>
              <a:rPr lang="cs-CZ" dirty="0" smtClean="0"/>
              <a:t>._________________________</a:t>
            </a:r>
          </a:p>
          <a:p>
            <a:pPr>
              <a:buNone/>
            </a:pPr>
            <a:r>
              <a:rPr lang="cs-CZ" dirty="0" smtClean="0"/>
              <a:t>This apple is </a:t>
            </a:r>
            <a:r>
              <a:rPr lang="cs-CZ" dirty="0" err="1" smtClean="0"/>
              <a:t>red</a:t>
            </a:r>
            <a:r>
              <a:rPr lang="cs-CZ" dirty="0" smtClean="0"/>
              <a:t>._________________________</a:t>
            </a:r>
          </a:p>
          <a:p>
            <a:pPr>
              <a:buNone/>
            </a:pPr>
            <a:r>
              <a:rPr lang="cs-CZ" dirty="0" smtClean="0"/>
              <a:t>Bruce is a dog.___________________________</a:t>
            </a:r>
          </a:p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Britain</a:t>
            </a:r>
            <a:r>
              <a:rPr lang="cs-CZ" dirty="0" smtClean="0"/>
              <a:t>.______________________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Question words:</a:t>
            </a:r>
            <a:endParaRPr lang="cs-CZ" b="1" dirty="0"/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</p:nvPr>
        </p:nvGraphicFramePr>
        <p:xfrm>
          <a:off x="2699792" y="1628800"/>
          <a:ext cx="3960440" cy="4509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980220"/>
                <a:gridCol w="1980220"/>
              </a:tblGrid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What?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Co? </a:t>
                      </a:r>
                      <a:r>
                        <a:rPr lang="cs-CZ" sz="3200" b="0" i="1" baseline="0" dirty="0" smtClean="0"/>
                        <a:t> Jaký?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Who?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Kdo?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96492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Whose?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Čí?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Where?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Kde?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When?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Kdy?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How?</a:t>
                      </a:r>
                      <a:endParaRPr lang="cs-CZ" sz="3200" b="0" i="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Jak?</a:t>
                      </a:r>
                      <a:endParaRPr lang="cs-CZ" sz="3200" b="0" i="1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52158">
                <a:tc>
                  <a:txBody>
                    <a:bodyPr/>
                    <a:lstStyle/>
                    <a:p>
                      <a:r>
                        <a:rPr lang="cs-CZ" sz="3200" b="0" i="0" dirty="0" smtClean="0"/>
                        <a:t>How old?</a:t>
                      </a:r>
                      <a:endParaRPr lang="cs-CZ" sz="3200" b="0" i="0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0" i="1" dirty="0" smtClean="0"/>
                        <a:t>Jak starý?</a:t>
                      </a:r>
                      <a:endParaRPr lang="cs-CZ" sz="3200" b="0" i="1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236342" cy="1305153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Match the pairs of words:</a:t>
            </a:r>
            <a:endParaRPr lang="cs-CZ" b="1" dirty="0"/>
          </a:p>
        </p:txBody>
      </p:sp>
      <p:sp>
        <p:nvSpPr>
          <p:cNvPr id="3" name="TextBox 2"/>
          <p:cNvSpPr txBox="1"/>
          <p:nvPr/>
        </p:nvSpPr>
        <p:spPr>
          <a:xfrm>
            <a:off x="1547664" y="2852936"/>
            <a:ext cx="1173719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Who?</a:t>
            </a:r>
            <a:endParaRPr lang="cs-CZ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5004048" y="1772816"/>
            <a:ext cx="1288558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What?</a:t>
            </a:r>
            <a:endParaRPr lang="cs-CZ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3203848" y="5733256"/>
            <a:ext cx="1537600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Whose?</a:t>
            </a:r>
            <a:endParaRPr lang="cs-CZ" sz="3200" dirty="0"/>
          </a:p>
        </p:txBody>
      </p:sp>
      <p:sp>
        <p:nvSpPr>
          <p:cNvPr id="6" name="TextBox 5"/>
          <p:cNvSpPr txBox="1"/>
          <p:nvPr/>
        </p:nvSpPr>
        <p:spPr>
          <a:xfrm>
            <a:off x="7236296" y="4653136"/>
            <a:ext cx="1501758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Where?</a:t>
            </a:r>
            <a:endParaRPr lang="cs-CZ" sz="3200" dirty="0"/>
          </a:p>
        </p:txBody>
      </p:sp>
      <p:sp>
        <p:nvSpPr>
          <p:cNvPr id="7" name="TextBox 6"/>
          <p:cNvSpPr txBox="1"/>
          <p:nvPr/>
        </p:nvSpPr>
        <p:spPr>
          <a:xfrm>
            <a:off x="1115616" y="5445224"/>
            <a:ext cx="1377300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When?</a:t>
            </a:r>
            <a:endParaRPr lang="cs-CZ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4139952" y="3789040"/>
            <a:ext cx="1140056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How?</a:t>
            </a:r>
            <a:endParaRPr lang="cs-CZ" sz="3200" dirty="0"/>
          </a:p>
        </p:txBody>
      </p:sp>
      <p:sp>
        <p:nvSpPr>
          <p:cNvPr id="9" name="TextBox 8"/>
          <p:cNvSpPr txBox="1"/>
          <p:nvPr/>
        </p:nvSpPr>
        <p:spPr>
          <a:xfrm>
            <a:off x="6948264" y="2420888"/>
            <a:ext cx="1760418" cy="584775"/>
          </a:xfrm>
          <a:prstGeom prst="rect">
            <a:avLst/>
          </a:prstGeom>
          <a:solidFill>
            <a:schemeClr val="bg2">
              <a:lumMod val="75000"/>
            </a:schemeClr>
          </a:solidFill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How old?</a:t>
            </a:r>
            <a:endParaRPr lang="cs-CZ" sz="3200" dirty="0"/>
          </a:p>
        </p:txBody>
      </p:sp>
      <p:sp>
        <p:nvSpPr>
          <p:cNvPr id="10" name="TextBox 9"/>
          <p:cNvSpPr txBox="1"/>
          <p:nvPr/>
        </p:nvSpPr>
        <p:spPr>
          <a:xfrm>
            <a:off x="6588224" y="5877272"/>
            <a:ext cx="1001172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Kdo?</a:t>
            </a:r>
            <a:endParaRPr lang="cs-CZ" sz="3200" i="1" dirty="0"/>
          </a:p>
        </p:txBody>
      </p:sp>
      <p:sp>
        <p:nvSpPr>
          <p:cNvPr id="11" name="TextBox 10"/>
          <p:cNvSpPr txBox="1"/>
          <p:nvPr/>
        </p:nvSpPr>
        <p:spPr>
          <a:xfrm>
            <a:off x="3347864" y="2420888"/>
            <a:ext cx="986745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Kde?</a:t>
            </a:r>
            <a:endParaRPr lang="cs-CZ" sz="3200" i="1" dirty="0"/>
          </a:p>
        </p:txBody>
      </p:sp>
      <p:sp>
        <p:nvSpPr>
          <p:cNvPr id="12" name="TextBox 11"/>
          <p:cNvSpPr txBox="1"/>
          <p:nvPr/>
        </p:nvSpPr>
        <p:spPr>
          <a:xfrm>
            <a:off x="2411760" y="4365104"/>
            <a:ext cx="975523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Kdy?</a:t>
            </a:r>
            <a:endParaRPr lang="cs-CZ" sz="3200" i="1" dirty="0"/>
          </a:p>
        </p:txBody>
      </p:sp>
      <p:sp>
        <p:nvSpPr>
          <p:cNvPr id="13" name="TextBox 12"/>
          <p:cNvSpPr txBox="1"/>
          <p:nvPr/>
        </p:nvSpPr>
        <p:spPr>
          <a:xfrm>
            <a:off x="5940152" y="3501008"/>
            <a:ext cx="1797287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Co? Jaký?</a:t>
            </a:r>
            <a:endParaRPr lang="cs-CZ" sz="3200" i="1" dirty="0"/>
          </a:p>
        </p:txBody>
      </p:sp>
      <p:sp>
        <p:nvSpPr>
          <p:cNvPr id="14" name="TextBox 13"/>
          <p:cNvSpPr txBox="1"/>
          <p:nvPr/>
        </p:nvSpPr>
        <p:spPr>
          <a:xfrm>
            <a:off x="755576" y="4077072"/>
            <a:ext cx="904415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Jak?</a:t>
            </a:r>
            <a:endParaRPr lang="cs-CZ" sz="3200" i="1" dirty="0"/>
          </a:p>
        </p:txBody>
      </p:sp>
      <p:sp>
        <p:nvSpPr>
          <p:cNvPr id="16" name="TextBox 15"/>
          <p:cNvSpPr txBox="1"/>
          <p:nvPr/>
        </p:nvSpPr>
        <p:spPr>
          <a:xfrm>
            <a:off x="827584" y="1844824"/>
            <a:ext cx="1824474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Jak starý?</a:t>
            </a:r>
            <a:endParaRPr lang="cs-CZ" sz="3200" i="1" dirty="0"/>
          </a:p>
        </p:txBody>
      </p:sp>
      <p:sp>
        <p:nvSpPr>
          <p:cNvPr id="17" name="TextBox 16"/>
          <p:cNvSpPr txBox="1"/>
          <p:nvPr/>
        </p:nvSpPr>
        <p:spPr>
          <a:xfrm>
            <a:off x="5220072" y="4869160"/>
            <a:ext cx="684803" cy="5847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i="1" dirty="0" smtClean="0"/>
              <a:t>Čí?</a:t>
            </a:r>
            <a:endParaRPr lang="cs-CZ" sz="3200" i="1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Fill in the question words: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_________ is your name?</a:t>
            </a:r>
          </a:p>
          <a:p>
            <a:pPr marL="514350" indent="-514350">
              <a:buNone/>
            </a:pPr>
            <a:r>
              <a:rPr lang="cs-CZ" dirty="0" smtClean="0"/>
              <a:t>_________are you from?</a:t>
            </a:r>
          </a:p>
          <a:p>
            <a:pPr marL="514350" indent="-514350">
              <a:buNone/>
            </a:pPr>
            <a:r>
              <a:rPr lang="cs-CZ" dirty="0" smtClean="0"/>
              <a:t>_________dog is it?</a:t>
            </a:r>
          </a:p>
          <a:p>
            <a:pPr marL="514350" indent="-514350">
              <a:buNone/>
            </a:pPr>
            <a:r>
              <a:rPr lang="cs-CZ" dirty="0" smtClean="0"/>
              <a:t>_________is in the picture with you?</a:t>
            </a:r>
          </a:p>
          <a:p>
            <a:pPr marL="514350" indent="-514350">
              <a:buNone/>
            </a:pPr>
            <a:r>
              <a:rPr lang="cs-CZ" dirty="0" smtClean="0"/>
              <a:t>_________is your birthday?</a:t>
            </a:r>
          </a:p>
          <a:p>
            <a:pPr marL="514350" indent="-514350">
              <a:buNone/>
            </a:pPr>
            <a:r>
              <a:rPr lang="cs-CZ" dirty="0" smtClean="0"/>
              <a:t>_________are you?</a:t>
            </a:r>
          </a:p>
          <a:p>
            <a:pPr marL="514350" indent="-514350">
              <a:buNone/>
            </a:pPr>
            <a:r>
              <a:rPr lang="cs-CZ" dirty="0" smtClean="0"/>
              <a:t>_________is your </a:t>
            </a:r>
            <a:r>
              <a:rPr lang="cs-CZ" dirty="0" err="1" smtClean="0"/>
              <a:t>brother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_________are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Answer the questions: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Where is Jane? ( kitchen )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pPr>
              <a:buNone/>
            </a:pPr>
            <a:r>
              <a:rPr lang="cs-CZ" dirty="0" smtClean="0"/>
              <a:t>How old are you? ( twelve )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pPr>
              <a:buNone/>
            </a:pPr>
            <a:r>
              <a:rPr lang="cs-CZ" dirty="0" smtClean="0"/>
              <a:t>What‘s this? ( apple )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pPr>
              <a:buNone/>
            </a:pPr>
            <a:r>
              <a:rPr lang="cs-CZ" dirty="0" smtClean="0"/>
              <a:t>Whose bag is this? ( Tony )</a:t>
            </a:r>
          </a:p>
          <a:p>
            <a:pPr>
              <a:buNone/>
            </a:pPr>
            <a:r>
              <a:rPr lang="cs-CZ" dirty="0" smtClean="0"/>
              <a:t>____________________________________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28575">
            <a:solidFill>
              <a:srgbClr val="C00000"/>
            </a:solidFill>
          </a:ln>
        </p:spPr>
        <p:txBody>
          <a:bodyPr/>
          <a:lstStyle/>
          <a:p>
            <a:r>
              <a:rPr lang="cs-CZ" b="1" dirty="0" smtClean="0"/>
              <a:t>Write the questions: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Ben is </a:t>
            </a:r>
            <a:r>
              <a:rPr lang="cs-CZ" u="sng" dirty="0" smtClean="0"/>
              <a:t>at the door.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u="sng" dirty="0" smtClean="0"/>
              <a:t>Ben</a:t>
            </a:r>
            <a:r>
              <a:rPr lang="cs-CZ" dirty="0" smtClean="0"/>
              <a:t> is at the door.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smtClean="0"/>
              <a:t>is</a:t>
            </a:r>
            <a:r>
              <a:rPr lang="cs-CZ" smtClean="0"/>
              <a:t> </a:t>
            </a:r>
            <a:r>
              <a:rPr lang="cs-CZ" smtClean="0"/>
              <a:t>a</a:t>
            </a:r>
            <a:r>
              <a:rPr lang="cs-CZ" smtClean="0"/>
              <a:t> </a:t>
            </a:r>
            <a:r>
              <a:rPr lang="cs-CZ" u="sng" dirty="0" smtClean="0"/>
              <a:t>postcard.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smtClean="0"/>
              <a:t>It‘s </a:t>
            </a:r>
            <a:r>
              <a:rPr lang="cs-CZ" u="sng" dirty="0" smtClean="0"/>
              <a:t>Tony‘s</a:t>
            </a:r>
            <a:r>
              <a:rPr lang="cs-CZ" dirty="0" smtClean="0"/>
              <a:t> postcard.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656641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383</TotalTime>
  <Words>309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To be - questions</vt:lpstr>
      <vt:lpstr>Make questions:</vt:lpstr>
      <vt:lpstr>Question words:</vt:lpstr>
      <vt:lpstr>Match the pairs of words:</vt:lpstr>
      <vt:lpstr>Fill in the question words:</vt:lpstr>
      <vt:lpstr>Answer the questions:</vt:lpstr>
      <vt:lpstr>Write the questions: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62</cp:revision>
  <dcterms:created xsi:type="dcterms:W3CDTF">2011-08-21T15:31:45Z</dcterms:created>
  <dcterms:modified xsi:type="dcterms:W3CDTF">2012-04-03T22:26:01Z</dcterms:modified>
</cp:coreProperties>
</file>