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69" r:id="rId2"/>
    <p:sldId id="256" r:id="rId3"/>
    <p:sldId id="257" r:id="rId4"/>
    <p:sldId id="258" r:id="rId5"/>
    <p:sldId id="264" r:id="rId6"/>
    <p:sldId id="259" r:id="rId7"/>
    <p:sldId id="265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590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719573" y="2132855"/>
            <a:ext cx="7704855" cy="2376265"/>
          </a:xfrm>
          <a:prstGeom prst="rect">
            <a:avLst/>
          </a:prstGeom>
          <a:gradFill rotWithShape="0">
            <a:gsLst>
              <a:gs pos="0">
                <a:srgbClr val="B2A1C7"/>
              </a:gs>
              <a:gs pos="50000">
                <a:srgbClr val="E5DFEC"/>
              </a:gs>
              <a:gs pos="100000">
                <a:srgbClr val="B2A1C7"/>
              </a:gs>
            </a:gsLst>
            <a:lin ang="18900000" scaled="1"/>
          </a:gradFill>
          <a:ln w="12700">
            <a:solidFill>
              <a:srgbClr val="B2A1C7"/>
            </a:solidFill>
            <a:miter lim="800000"/>
            <a:headEnd/>
            <a:tailEnd/>
          </a:ln>
          <a:effectLst>
            <a:outerShdw dist="107763" dir="18900000" algn="ctr" rotWithShape="0">
              <a:srgbClr val="3F3151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Název školy: ZŠ Pardubice –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Spořilov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Autor: Ing. Miluše Uhlířová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Název: VY_22_INOVACE_ANGLICKÝ JAZYK1_9. TO</a:t>
            </a:r>
            <a:r>
              <a:rPr kumimoji="0" lang="cs-CZ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BE – MINULÝ ČAS I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Téma: To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be</a:t>
            </a:r>
            <a:r>
              <a:rPr lang="cs-CZ" sz="1600" dirty="0">
                <a:latin typeface="Arial" pitchFamily="34" charset="0"/>
                <a:ea typeface="Times New Roman" pitchFamily="18" charset="0"/>
              </a:rPr>
              <a:t> </a:t>
            </a:r>
            <a:r>
              <a:rPr lang="cs-CZ" sz="1600" dirty="0" smtClean="0">
                <a:latin typeface="Arial" pitchFamily="34" charset="0"/>
                <a:ea typeface="Times New Roman" pitchFamily="18" charset="0"/>
              </a:rPr>
              <a:t>– minulý čas I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Číslo projektu: CZ.1.07/1.4.00/21.2349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13" y="548680"/>
            <a:ext cx="566737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231740" y="4653135"/>
            <a:ext cx="4680520" cy="1368153"/>
          </a:xfrm>
          <a:prstGeom prst="rect">
            <a:avLst/>
          </a:prstGeom>
          <a:gradFill rotWithShape="0">
            <a:gsLst>
              <a:gs pos="0">
                <a:srgbClr val="D99594"/>
              </a:gs>
              <a:gs pos="50000">
                <a:srgbClr val="F2DBDB"/>
              </a:gs>
              <a:gs pos="100000">
                <a:srgbClr val="D99594"/>
              </a:gs>
            </a:gsLst>
            <a:lin ang="18900000" scaled="1"/>
          </a:gradFill>
          <a:ln w="12700">
            <a:solidFill>
              <a:srgbClr val="D99594"/>
            </a:solidFill>
            <a:miter lim="800000"/>
            <a:headEnd/>
            <a:tailEnd/>
          </a:ln>
          <a:effectLst>
            <a:outerShdw sy="50000" kx="-2453608" algn="b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Anotace: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latin typeface="Arial" pitchFamily="34" charset="0"/>
              </a:rPr>
              <a:t>Tento materiál zahrnuje výklad k časování slovesa to </a:t>
            </a:r>
            <a:r>
              <a:rPr lang="cs-CZ" sz="1600" dirty="0" err="1" smtClean="0">
                <a:latin typeface="Arial" pitchFamily="34" charset="0"/>
              </a:rPr>
              <a:t>be</a:t>
            </a:r>
            <a:r>
              <a:rPr lang="cs-CZ" sz="1600" dirty="0" smtClean="0">
                <a:latin typeface="Arial" pitchFamily="34" charset="0"/>
              </a:rPr>
              <a:t> v minulém čase </a:t>
            </a:r>
            <a:r>
              <a:rPr lang="cs-CZ" sz="1600" dirty="0">
                <a:latin typeface="Arial" pitchFamily="34" charset="0"/>
              </a:rPr>
              <a:t>- a to kladných a záporných vět. Součástí je krátké procvičení na závěr.</a:t>
            </a:r>
            <a:endParaRPr lang="cs-CZ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70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(minulý čas)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908720"/>
            <a:ext cx="7772400" cy="1470025"/>
          </a:xfrm>
        </p:spPr>
        <p:txBody>
          <a:bodyPr/>
          <a:lstStyle/>
          <a:p>
            <a:r>
              <a:rPr lang="cs-CZ" dirty="0" smtClean="0"/>
              <a:t>Sloveso </a:t>
            </a:r>
            <a:r>
              <a:rPr lang="cs-CZ" dirty="0" smtClean="0">
                <a:solidFill>
                  <a:schemeClr val="accent2"/>
                </a:solidFill>
              </a:rPr>
              <a:t>to </a:t>
            </a:r>
            <a:r>
              <a:rPr lang="cs-CZ" dirty="0" err="1" smtClean="0">
                <a:solidFill>
                  <a:schemeClr val="accent2"/>
                </a:solidFill>
              </a:rPr>
              <a:t>be</a:t>
            </a:r>
            <a:r>
              <a:rPr lang="cs-CZ" dirty="0" smtClean="0">
                <a:solidFill>
                  <a:schemeClr val="accent2"/>
                </a:solidFill>
              </a:rPr>
              <a:t/>
            </a:r>
            <a:br>
              <a:rPr lang="cs-CZ" dirty="0" smtClean="0">
                <a:solidFill>
                  <a:schemeClr val="accent2"/>
                </a:solidFill>
              </a:rPr>
            </a:br>
            <a:r>
              <a:rPr lang="cs-CZ" dirty="0" smtClean="0"/>
              <a:t>(</a:t>
            </a:r>
            <a:r>
              <a:rPr lang="cs-CZ" sz="3600" dirty="0" smtClean="0"/>
              <a:t>kladné a záporné věty</a:t>
            </a:r>
            <a:r>
              <a:rPr lang="cs-CZ" sz="3200" dirty="0" smtClean="0"/>
              <a:t>)</a:t>
            </a:r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děj probíhal v určitou dobu v minulosti</a:t>
            </a:r>
          </a:p>
          <a:p>
            <a:r>
              <a:rPr lang="cs-CZ" dirty="0" smtClean="0"/>
              <a:t>používá </a:t>
            </a:r>
            <a:r>
              <a:rPr lang="cs-CZ" smtClean="0"/>
              <a:t>se </a:t>
            </a:r>
            <a:r>
              <a:rPr lang="cs-CZ" smtClean="0"/>
              <a:t>hlavně s</a:t>
            </a:r>
            <a:r>
              <a:rPr lang="cs-CZ" dirty="0" smtClean="0"/>
              <a:t>:</a:t>
            </a:r>
          </a:p>
          <a:p>
            <a:pPr lvl="1"/>
            <a:r>
              <a:rPr lang="cs-CZ" dirty="0" err="1" smtClean="0"/>
              <a:t>yesterday</a:t>
            </a:r>
            <a:r>
              <a:rPr lang="cs-CZ" dirty="0" smtClean="0"/>
              <a:t> (včera)</a:t>
            </a:r>
          </a:p>
          <a:p>
            <a:pPr lvl="1"/>
            <a:r>
              <a:rPr lang="cs-CZ" dirty="0" smtClean="0"/>
              <a:t>last …..  (minulý….)</a:t>
            </a:r>
          </a:p>
          <a:p>
            <a:pPr lvl="1"/>
            <a:r>
              <a:rPr lang="cs-CZ" dirty="0" smtClean="0"/>
              <a:t>……ago (před ……)</a:t>
            </a:r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Kladná věta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71472" y="1571612"/>
            <a:ext cx="4038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en-US" sz="3000" dirty="0" smtClean="0"/>
              <a:t>I was</a:t>
            </a:r>
          </a:p>
          <a:p>
            <a:pPr>
              <a:buNone/>
            </a:pPr>
            <a:r>
              <a:rPr lang="en-US" sz="3000" dirty="0" smtClean="0"/>
              <a:t>you were</a:t>
            </a:r>
          </a:p>
          <a:p>
            <a:pPr>
              <a:buNone/>
            </a:pPr>
            <a:r>
              <a:rPr lang="en-US" sz="3000" dirty="0" smtClean="0"/>
              <a:t>he </a:t>
            </a:r>
          </a:p>
          <a:p>
            <a:pPr>
              <a:buNone/>
            </a:pPr>
            <a:r>
              <a:rPr lang="en-US" sz="3000" dirty="0" smtClean="0"/>
              <a:t>she 	     was</a:t>
            </a:r>
          </a:p>
          <a:p>
            <a:pPr>
              <a:buNone/>
            </a:pPr>
            <a:r>
              <a:rPr lang="en-US" sz="3000" dirty="0" smtClean="0"/>
              <a:t>it</a:t>
            </a:r>
          </a:p>
          <a:p>
            <a:pPr>
              <a:buNone/>
            </a:pPr>
            <a:endParaRPr lang="en-US" sz="3000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571612"/>
            <a:ext cx="4038600" cy="4554551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err="1" smtClean="0"/>
              <a:t>we</a:t>
            </a:r>
            <a:r>
              <a:rPr lang="cs-CZ" sz="3000" dirty="0" smtClean="0"/>
              <a:t> </a:t>
            </a:r>
          </a:p>
          <a:p>
            <a:pPr>
              <a:buNone/>
            </a:pPr>
            <a:r>
              <a:rPr lang="cs-CZ" sz="3000" dirty="0" err="1"/>
              <a:t>y</a:t>
            </a:r>
            <a:r>
              <a:rPr lang="cs-CZ" sz="3000" dirty="0" err="1" smtClean="0"/>
              <a:t>ou</a:t>
            </a:r>
            <a:r>
              <a:rPr lang="cs-CZ" sz="3000" dirty="0" smtClean="0"/>
              <a:t> 		</a:t>
            </a:r>
            <a:r>
              <a:rPr lang="cs-CZ" sz="3000" dirty="0" err="1" smtClean="0"/>
              <a:t>were</a:t>
            </a:r>
            <a:endParaRPr lang="cs-CZ" sz="3000" dirty="0" smtClean="0"/>
          </a:p>
          <a:p>
            <a:pPr>
              <a:buNone/>
            </a:pPr>
            <a:r>
              <a:rPr lang="cs-CZ" sz="3000" dirty="0" err="1" smtClean="0"/>
              <a:t>they</a:t>
            </a:r>
            <a:endParaRPr lang="cs-CZ" sz="3000" dirty="0"/>
          </a:p>
        </p:txBody>
      </p:sp>
      <p:sp>
        <p:nvSpPr>
          <p:cNvPr id="4" name="Pravá složená závorka 3"/>
          <p:cNvSpPr/>
          <p:nvPr/>
        </p:nvSpPr>
        <p:spPr>
          <a:xfrm>
            <a:off x="1335397" y="3356992"/>
            <a:ext cx="428628" cy="1500198"/>
          </a:xfrm>
          <a:prstGeom prst="rightBrace">
            <a:avLst>
              <a:gd name="adj1" fmla="val 8333"/>
              <a:gd name="adj2" fmla="val 45085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ravá složená závorka 8"/>
          <p:cNvSpPr/>
          <p:nvPr/>
        </p:nvSpPr>
        <p:spPr>
          <a:xfrm>
            <a:off x="5796136" y="2348880"/>
            <a:ext cx="500066" cy="1368152"/>
          </a:xfrm>
          <a:prstGeom prst="rightBrace">
            <a:avLst>
              <a:gd name="adj1" fmla="val 19105"/>
              <a:gd name="adj2" fmla="val 48885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4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en-US" dirty="0" err="1" smtClean="0"/>
              <a:t>Minulý</a:t>
            </a:r>
            <a:r>
              <a:rPr lang="en-US" dirty="0" smtClean="0"/>
              <a:t> </a:t>
            </a:r>
            <a:r>
              <a:rPr lang="en-US" dirty="0" err="1" smtClean="0"/>
              <a:t>týden</a:t>
            </a:r>
            <a:r>
              <a:rPr lang="en-US" dirty="0" smtClean="0"/>
              <a:t> </a:t>
            </a:r>
            <a:r>
              <a:rPr lang="en-US" dirty="0" err="1" smtClean="0"/>
              <a:t>jsem</a:t>
            </a:r>
            <a:r>
              <a:rPr lang="en-US" dirty="0" smtClean="0"/>
              <a:t> </a:t>
            </a:r>
            <a:r>
              <a:rPr lang="en-US" dirty="0" err="1" smtClean="0"/>
              <a:t>byl</a:t>
            </a:r>
            <a:r>
              <a:rPr lang="en-US" dirty="0" smtClean="0"/>
              <a:t> </a:t>
            </a:r>
            <a:r>
              <a:rPr lang="en-US" dirty="0" err="1" smtClean="0"/>
              <a:t>doma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	I was at home last week.</a:t>
            </a:r>
          </a:p>
          <a:p>
            <a:pPr marL="0" indent="0">
              <a:buNone/>
            </a:pPr>
            <a:r>
              <a:rPr lang="en-US" dirty="0" err="1" smtClean="0"/>
              <a:t>Včera</a:t>
            </a:r>
            <a:r>
              <a:rPr lang="en-US" dirty="0" smtClean="0"/>
              <a:t> </a:t>
            </a:r>
            <a:r>
              <a:rPr lang="en-US" dirty="0" err="1" smtClean="0"/>
              <a:t>jsme</a:t>
            </a:r>
            <a:r>
              <a:rPr lang="en-US" dirty="0" smtClean="0"/>
              <a:t> </a:t>
            </a:r>
            <a:r>
              <a:rPr lang="en-US" dirty="0" err="1" smtClean="0"/>
              <a:t>byli</a:t>
            </a:r>
            <a:r>
              <a:rPr lang="en-US" dirty="0" smtClean="0"/>
              <a:t> v </a:t>
            </a:r>
            <a:r>
              <a:rPr lang="en-US" dirty="0" err="1" smtClean="0"/>
              <a:t>kině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	We were in the cinema yesterday.</a:t>
            </a:r>
          </a:p>
          <a:p>
            <a:pPr marL="0" indent="0">
              <a:buNone/>
            </a:pPr>
            <a:r>
              <a:rPr lang="en-US" dirty="0" err="1" smtClean="0"/>
              <a:t>Před</a:t>
            </a:r>
            <a:r>
              <a:rPr lang="en-US" dirty="0" smtClean="0"/>
              <a:t> </a:t>
            </a:r>
            <a:r>
              <a:rPr lang="en-US" dirty="0" err="1" smtClean="0"/>
              <a:t>pěti</a:t>
            </a:r>
            <a:r>
              <a:rPr lang="en-US" dirty="0" smtClean="0"/>
              <a:t> </a:t>
            </a:r>
            <a:r>
              <a:rPr lang="en-US" dirty="0" err="1" smtClean="0"/>
              <a:t>lety</a:t>
            </a:r>
            <a:r>
              <a:rPr lang="en-US" dirty="0" smtClean="0"/>
              <a:t> </a:t>
            </a:r>
            <a:r>
              <a:rPr lang="en-US" dirty="0" err="1" smtClean="0"/>
              <a:t>byl</a:t>
            </a:r>
            <a:r>
              <a:rPr lang="en-US" dirty="0" smtClean="0"/>
              <a:t> v </a:t>
            </a:r>
            <a:r>
              <a:rPr lang="en-US" dirty="0" err="1" smtClean="0"/>
              <a:t>Itálii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	He was in Italy five years ago.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968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584176"/>
          </a:xfrm>
        </p:spPr>
        <p:txBody>
          <a:bodyPr>
            <a:normAutofit fontScale="90000"/>
          </a:bodyPr>
          <a:lstStyle/>
          <a:p>
            <a:r>
              <a:rPr lang="cs-CZ" sz="4900" dirty="0" smtClean="0"/>
              <a:t>Záporná věta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- </a:t>
            </a:r>
            <a:r>
              <a:rPr lang="cs-CZ" sz="3600" dirty="0" smtClean="0"/>
              <a:t>tvoří se přidáním záporky not ke slovesu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en-AU" dirty="0" smtClean="0"/>
          </a:p>
          <a:p>
            <a:pPr>
              <a:buNone/>
            </a:pPr>
            <a:r>
              <a:rPr lang="en-AU" sz="2700" dirty="0" smtClean="0"/>
              <a:t>I was not (wasn’t)		</a:t>
            </a:r>
          </a:p>
          <a:p>
            <a:pPr>
              <a:buNone/>
            </a:pPr>
            <a:r>
              <a:rPr lang="en-AU" sz="2700" dirty="0" smtClean="0"/>
              <a:t>you were not (weren’t)	</a:t>
            </a:r>
          </a:p>
          <a:p>
            <a:pPr>
              <a:buNone/>
            </a:pPr>
            <a:r>
              <a:rPr lang="en-AU" sz="2700" dirty="0" smtClean="0"/>
              <a:t>he 		</a:t>
            </a:r>
          </a:p>
          <a:p>
            <a:pPr>
              <a:buNone/>
            </a:pPr>
            <a:r>
              <a:rPr lang="en-AU" sz="2700" dirty="0" smtClean="0"/>
              <a:t>she 	 was not (wasn’t)</a:t>
            </a:r>
          </a:p>
          <a:p>
            <a:pPr>
              <a:buNone/>
            </a:pPr>
            <a:r>
              <a:rPr lang="en-AU" sz="2700" dirty="0" smtClean="0"/>
              <a:t>it</a:t>
            </a:r>
            <a:endParaRPr lang="en-AU" sz="27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235896" cy="468172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en-US" sz="2700" dirty="0" smtClean="0"/>
              <a:t>we</a:t>
            </a:r>
          </a:p>
          <a:p>
            <a:pPr>
              <a:buNone/>
            </a:pPr>
            <a:r>
              <a:rPr lang="en-US" sz="2700" dirty="0" smtClean="0"/>
              <a:t>you  	  were not (</a:t>
            </a:r>
            <a:r>
              <a:rPr lang="en-US" sz="2700" dirty="0" err="1" smtClean="0"/>
              <a:t>weren</a:t>
            </a:r>
            <a:r>
              <a:rPr lang="en-GB" sz="2700" dirty="0"/>
              <a:t>’</a:t>
            </a:r>
            <a:r>
              <a:rPr lang="en-US" sz="2700" dirty="0" smtClean="0"/>
              <a:t>t)		</a:t>
            </a:r>
          </a:p>
          <a:p>
            <a:pPr>
              <a:buNone/>
            </a:pPr>
            <a:r>
              <a:rPr lang="en-US" sz="2700" dirty="0" smtClean="0"/>
              <a:t>they					</a:t>
            </a:r>
          </a:p>
          <a:p>
            <a:pPr>
              <a:buNone/>
            </a:pPr>
            <a:r>
              <a:rPr lang="en-US" sz="2700" dirty="0" smtClean="0"/>
              <a:t>	</a:t>
            </a:r>
          </a:p>
          <a:p>
            <a:endParaRPr lang="cs-CZ" dirty="0"/>
          </a:p>
        </p:txBody>
      </p:sp>
      <p:sp>
        <p:nvSpPr>
          <p:cNvPr id="5" name="Pravá složená závorka 4"/>
          <p:cNvSpPr/>
          <p:nvPr/>
        </p:nvSpPr>
        <p:spPr>
          <a:xfrm>
            <a:off x="864621" y="3493598"/>
            <a:ext cx="357190" cy="1285884"/>
          </a:xfrm>
          <a:prstGeom prst="rightBrace">
            <a:avLst>
              <a:gd name="adj1" fmla="val 8333"/>
              <a:gd name="adj2" fmla="val 4891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Pravá složená závorka 8"/>
          <p:cNvSpPr/>
          <p:nvPr/>
        </p:nvSpPr>
        <p:spPr>
          <a:xfrm>
            <a:off x="5571556" y="2564904"/>
            <a:ext cx="296588" cy="1571636"/>
          </a:xfrm>
          <a:prstGeom prst="rightBrace">
            <a:avLst>
              <a:gd name="adj1" fmla="val 8333"/>
              <a:gd name="adj2" fmla="val 3925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Příklady: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V </a:t>
            </a:r>
            <a:r>
              <a:rPr lang="en-US" dirty="0" err="1" smtClean="0"/>
              <a:t>pondělí</a:t>
            </a:r>
            <a:r>
              <a:rPr lang="en-US" dirty="0" smtClean="0"/>
              <a:t> </a:t>
            </a:r>
            <a:r>
              <a:rPr lang="en-US" dirty="0" err="1" smtClean="0"/>
              <a:t>nebyla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škole</a:t>
            </a:r>
            <a:r>
              <a:rPr lang="en-US" dirty="0" smtClean="0"/>
              <a:t>.</a:t>
            </a:r>
          </a:p>
          <a:p>
            <a:pPr marL="457200" lvl="1" indent="0">
              <a:buNone/>
            </a:pPr>
            <a:r>
              <a:rPr lang="en-US" dirty="0" smtClean="0"/>
              <a:t>	</a:t>
            </a:r>
            <a:r>
              <a:rPr lang="en-US" sz="2700" dirty="0" smtClean="0">
                <a:solidFill>
                  <a:schemeClr val="tx1"/>
                </a:solidFill>
              </a:rPr>
              <a:t>She was not (wasn</a:t>
            </a:r>
            <a:r>
              <a:rPr lang="en-US" sz="2800" dirty="0" smtClean="0">
                <a:solidFill>
                  <a:schemeClr val="tx1"/>
                </a:solidFill>
              </a:rPr>
              <a:t>’</a:t>
            </a:r>
            <a:r>
              <a:rPr lang="en-US" sz="2700" dirty="0" smtClean="0">
                <a:solidFill>
                  <a:schemeClr val="tx1"/>
                </a:solidFill>
              </a:rPr>
              <a:t>t) at school on Monday.</a:t>
            </a:r>
          </a:p>
          <a:p>
            <a:pPr marL="0" indent="0">
              <a:buNone/>
            </a:pPr>
            <a:r>
              <a:rPr lang="en-US" dirty="0" smtClean="0"/>
              <a:t>John </a:t>
            </a:r>
            <a:r>
              <a:rPr lang="en-US" dirty="0" err="1" smtClean="0"/>
              <a:t>nebyl</a:t>
            </a:r>
            <a:r>
              <a:rPr lang="en-US" dirty="0" smtClean="0"/>
              <a:t> u </a:t>
            </a:r>
            <a:r>
              <a:rPr lang="en-US" dirty="0" err="1" smtClean="0"/>
              <a:t>babičky</a:t>
            </a:r>
            <a:r>
              <a:rPr lang="en-US" dirty="0" smtClean="0"/>
              <a:t> </a:t>
            </a:r>
            <a:r>
              <a:rPr lang="en-US" dirty="0" err="1" smtClean="0"/>
              <a:t>minulý</a:t>
            </a:r>
            <a:r>
              <a:rPr lang="en-US" dirty="0" smtClean="0"/>
              <a:t> </a:t>
            </a:r>
            <a:r>
              <a:rPr lang="en-US" dirty="0" err="1" smtClean="0"/>
              <a:t>víkend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	John wasn’t at his granny’s last weekend.</a:t>
            </a:r>
          </a:p>
          <a:p>
            <a:pPr marL="0" indent="0">
              <a:buNone/>
            </a:pPr>
            <a:r>
              <a:rPr lang="en-US" dirty="0" err="1" smtClean="0"/>
              <a:t>Její</a:t>
            </a:r>
            <a:r>
              <a:rPr lang="en-US" dirty="0" smtClean="0"/>
              <a:t> </a:t>
            </a:r>
            <a:r>
              <a:rPr lang="en-US" dirty="0" err="1" smtClean="0"/>
              <a:t>rodiče</a:t>
            </a:r>
            <a:r>
              <a:rPr lang="en-US" dirty="0" smtClean="0"/>
              <a:t> tam </a:t>
            </a:r>
            <a:r>
              <a:rPr lang="en-US" dirty="0" err="1" smtClean="0"/>
              <a:t>nebyli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	Her parents were not (weren’t) there.</a:t>
            </a:r>
          </a:p>
        </p:txBody>
      </p:sp>
    </p:spTree>
    <p:extLst>
      <p:ext uri="{BB962C8B-B14F-4D97-AF65-F5344CB8AC3E}">
        <p14:creationId xmlns:p14="http://schemas.microsoft.com/office/powerpoint/2010/main" val="18011250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Byla tady minulé léto.</a:t>
            </a:r>
          </a:p>
          <a:p>
            <a:pPr marL="0" indent="0">
              <a:buNone/>
            </a:pPr>
            <a:r>
              <a:rPr lang="cs-CZ" dirty="0" smtClean="0"/>
              <a:t>Karel nebyl doma.</a:t>
            </a:r>
          </a:p>
          <a:p>
            <a:pPr marL="0" indent="0">
              <a:buNone/>
            </a:pPr>
            <a:r>
              <a:rPr lang="cs-CZ" dirty="0" smtClean="0"/>
              <a:t>Byli v </a:t>
            </a:r>
            <a:r>
              <a:rPr lang="cs-CZ" dirty="0"/>
              <a:t>P</a:t>
            </a:r>
            <a:r>
              <a:rPr lang="cs-CZ" dirty="0" smtClean="0"/>
              <a:t>raze před pěti lety.</a:t>
            </a:r>
          </a:p>
          <a:p>
            <a:pPr marL="0" indent="0">
              <a:buNone/>
            </a:pPr>
            <a:r>
              <a:rPr lang="cs-CZ" dirty="0" smtClean="0"/>
              <a:t>Byl tady se mnou.</a:t>
            </a:r>
          </a:p>
          <a:p>
            <a:pPr marL="0" indent="0">
              <a:buNone/>
            </a:pPr>
            <a:r>
              <a:rPr lang="cs-CZ" dirty="0" smtClean="0"/>
              <a:t>Minulý týden jsme byli v divadle.</a:t>
            </a:r>
          </a:p>
          <a:p>
            <a:pPr marL="0" indent="0">
              <a:buNone/>
            </a:pPr>
            <a:r>
              <a:rPr lang="cs-CZ" dirty="0" smtClean="0"/>
              <a:t>Včera tady nebyl.</a:t>
            </a:r>
          </a:p>
          <a:p>
            <a:pPr marL="0" indent="0">
              <a:buNone/>
            </a:pPr>
            <a:r>
              <a:rPr lang="cs-CZ" dirty="0" smtClean="0"/>
              <a:t>Byl tu před hodinou.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18717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476</TotalTime>
  <Words>174</Words>
  <Application>Microsoft Office PowerPoint</Application>
  <PresentationFormat>Předvádění na obrazovce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Administrativní</vt:lpstr>
      <vt:lpstr>Prezentace aplikace PowerPoint</vt:lpstr>
      <vt:lpstr>Sloveso to be (kladné a záporné věty)</vt:lpstr>
      <vt:lpstr>Použití</vt:lpstr>
      <vt:lpstr>Kladná věta</vt:lpstr>
      <vt:lpstr>Příklady:</vt:lpstr>
      <vt:lpstr>Záporná věta - tvoří se přidáním záporky not ke slovesu </vt:lpstr>
      <vt:lpstr>Příklady:</vt:lpstr>
      <vt:lpstr>Přeložte: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Sloveso to be</dc:title>
  <dc:creator>uživatel</dc:creator>
  <cp:lastModifiedBy>Miluše Uhlířová</cp:lastModifiedBy>
  <cp:revision>49</cp:revision>
  <dcterms:created xsi:type="dcterms:W3CDTF">2011-10-17T13:58:39Z</dcterms:created>
  <dcterms:modified xsi:type="dcterms:W3CDTF">2012-01-15T11:10:15Z</dcterms:modified>
</cp:coreProperties>
</file>