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0" r:id="rId2"/>
    <p:sldId id="256" r:id="rId3"/>
    <p:sldId id="257" r:id="rId4"/>
    <p:sldId id="260" r:id="rId5"/>
    <p:sldId id="261" r:id="rId6"/>
    <p:sldId id="26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4590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F95B0C8-9D84-4B5D-B23D-62D240FF4BE8}" type="datetimeFigureOut">
              <a:rPr lang="cs-CZ" smtClean="0"/>
              <a:t>15.1.2012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D6A984F-4A37-49E7-A801-853B788F1697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737575" y="1989969"/>
            <a:ext cx="7668851" cy="2160240"/>
          </a:xfrm>
          <a:prstGeom prst="rect">
            <a:avLst/>
          </a:prstGeom>
          <a:gradFill rotWithShape="0">
            <a:gsLst>
              <a:gs pos="0">
                <a:srgbClr val="B2A1C7"/>
              </a:gs>
              <a:gs pos="50000">
                <a:srgbClr val="E5DFEC"/>
              </a:gs>
              <a:gs pos="100000">
                <a:srgbClr val="B2A1C7"/>
              </a:gs>
            </a:gsLst>
            <a:lin ang="18900000" scaled="1"/>
          </a:gradFill>
          <a:ln w="12700">
            <a:solidFill>
              <a:srgbClr val="B2A1C7"/>
            </a:solidFill>
            <a:miter lim="800000"/>
            <a:headEnd/>
            <a:tailEnd/>
          </a:ln>
          <a:effectLst>
            <a:outerShdw dist="107763" dir="18900000" algn="ctr" rotWithShape="0">
              <a:srgbClr val="3F3151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 školy: ZŠ Pardubice – </a:t>
            </a:r>
            <a:r>
              <a:rPr kumimoji="0" lang="cs-CZ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Spořilov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Autor: Ing. Miluše Uhlířová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Název:</a:t>
            </a:r>
            <a:r>
              <a:rPr kumimoji="0" lang="cs-CZ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VY_22_INOVACE_ANGLICKÝ JAZYK1_10. </a:t>
            </a:r>
            <a:r>
              <a:rPr lang="cs-CZ" dirty="0" smtClean="0">
                <a:latin typeface="Arial" pitchFamily="34" charset="0"/>
                <a:ea typeface="Times New Roman" pitchFamily="18" charset="0"/>
              </a:rPr>
              <a:t>TO BE – MIN. ČAS II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Téma: To </a:t>
            </a:r>
            <a:r>
              <a:rPr kumimoji="0" lang="cs-CZ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be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– min. čas II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Číslo projektu: CZ.1.07/1.4.00/21.2349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313" y="405793"/>
            <a:ext cx="566737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051720" y="4366233"/>
            <a:ext cx="4680520" cy="2085975"/>
          </a:xfrm>
          <a:prstGeom prst="rect">
            <a:avLst/>
          </a:prstGeom>
          <a:gradFill rotWithShape="0">
            <a:gsLst>
              <a:gs pos="0">
                <a:srgbClr val="D99594"/>
              </a:gs>
              <a:gs pos="50000">
                <a:srgbClr val="F2DBDB"/>
              </a:gs>
              <a:gs pos="100000">
                <a:srgbClr val="D99594"/>
              </a:gs>
            </a:gsLst>
            <a:lin ang="18900000" scaled="1"/>
          </a:gradFill>
          <a:ln w="12700">
            <a:solidFill>
              <a:srgbClr val="D99594"/>
            </a:solidFill>
            <a:miter lim="800000"/>
            <a:headEnd/>
            <a:tailEnd/>
          </a:ln>
          <a:effectLst>
            <a:outerShdw sy="50000" kx="-2453608" algn="br" rotWithShape="0">
              <a:srgbClr val="622423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Anotace: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latin typeface="Arial" pitchFamily="34" charset="0"/>
              </a:rPr>
              <a:t>Tento materiál zahrnuje výklad k časování slovesa to </a:t>
            </a:r>
            <a:r>
              <a:rPr lang="cs-CZ" dirty="0" err="1">
                <a:latin typeface="Arial" pitchFamily="34" charset="0"/>
              </a:rPr>
              <a:t>be</a:t>
            </a:r>
            <a:r>
              <a:rPr lang="cs-CZ" dirty="0">
                <a:latin typeface="Arial" pitchFamily="34" charset="0"/>
              </a:rPr>
              <a:t> v minulém čase - a to </a:t>
            </a:r>
            <a:r>
              <a:rPr lang="cs-CZ" dirty="0" smtClean="0">
                <a:latin typeface="Arial" pitchFamily="34" charset="0"/>
              </a:rPr>
              <a:t>otázky a krátké odpovědi. Součástí </a:t>
            </a:r>
            <a:r>
              <a:rPr lang="cs-CZ" dirty="0">
                <a:latin typeface="Arial" pitchFamily="34" charset="0"/>
              </a:rPr>
              <a:t>je krátké procvičení na závěr.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72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(minulý čas)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1470025"/>
          </a:xfrm>
        </p:spPr>
        <p:txBody>
          <a:bodyPr/>
          <a:lstStyle/>
          <a:p>
            <a:r>
              <a:rPr lang="cs-CZ" dirty="0" smtClean="0"/>
              <a:t>Sloveso </a:t>
            </a:r>
            <a:r>
              <a:rPr lang="cs-CZ" dirty="0" smtClean="0">
                <a:solidFill>
                  <a:schemeClr val="accent2"/>
                </a:solidFill>
              </a:rPr>
              <a:t>to </a:t>
            </a:r>
            <a:r>
              <a:rPr lang="cs-CZ" dirty="0" err="1" smtClean="0">
                <a:solidFill>
                  <a:schemeClr val="accent2"/>
                </a:solidFill>
              </a:rPr>
              <a:t>be</a:t>
            </a:r>
            <a:r>
              <a:rPr lang="cs-CZ" dirty="0" smtClean="0">
                <a:solidFill>
                  <a:schemeClr val="accent2"/>
                </a:solidFill>
              </a:rPr>
              <a:t/>
            </a:r>
            <a:br>
              <a:rPr lang="cs-CZ" dirty="0" smtClean="0">
                <a:solidFill>
                  <a:schemeClr val="accent2"/>
                </a:solidFill>
              </a:rPr>
            </a:br>
            <a:r>
              <a:rPr lang="cs-CZ" dirty="0" smtClean="0"/>
              <a:t>(</a:t>
            </a:r>
            <a:r>
              <a:rPr lang="cs-CZ" sz="3600" dirty="0" smtClean="0"/>
              <a:t>Otázky a krátké odpovědi</a:t>
            </a:r>
            <a:r>
              <a:rPr lang="cs-CZ" sz="3200" dirty="0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>
          <a:xfrm>
            <a:off x="251520" y="1484784"/>
            <a:ext cx="8503920" cy="4572000"/>
          </a:xfrm>
        </p:spPr>
        <p:txBody>
          <a:bodyPr/>
          <a:lstStyle/>
          <a:p>
            <a:r>
              <a:rPr lang="cs-CZ" dirty="0" smtClean="0"/>
              <a:t>děj probíhal v určitou dobu v minulosti</a:t>
            </a:r>
          </a:p>
          <a:p>
            <a:r>
              <a:rPr lang="cs-CZ" dirty="0" smtClean="0"/>
              <a:t>používá </a:t>
            </a:r>
            <a:r>
              <a:rPr lang="cs-CZ" smtClean="0"/>
              <a:t>se hlavně </a:t>
            </a:r>
            <a:r>
              <a:rPr lang="cs-CZ" dirty="0" smtClean="0"/>
              <a:t>s:</a:t>
            </a:r>
          </a:p>
          <a:p>
            <a:pPr lvl="1"/>
            <a:r>
              <a:rPr lang="cs-CZ" dirty="0" err="1" smtClean="0"/>
              <a:t>yesterday</a:t>
            </a:r>
            <a:r>
              <a:rPr lang="cs-CZ" dirty="0" smtClean="0"/>
              <a:t> (včera)</a:t>
            </a:r>
          </a:p>
          <a:p>
            <a:pPr lvl="1"/>
            <a:r>
              <a:rPr lang="cs-CZ" dirty="0" smtClean="0"/>
              <a:t>last …..  (minulý….)</a:t>
            </a:r>
          </a:p>
          <a:p>
            <a:pPr lvl="1"/>
            <a:r>
              <a:rPr lang="cs-CZ" dirty="0" smtClean="0"/>
              <a:t>……ago (před ……)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224136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Otázka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obrátí se slovosled z věty kladné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049544"/>
            <a:ext cx="4038600" cy="3983047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Was</a:t>
            </a:r>
            <a:r>
              <a:rPr lang="cs-CZ" dirty="0" smtClean="0"/>
              <a:t> I?</a:t>
            </a:r>
          </a:p>
          <a:p>
            <a:pPr marL="0" indent="0">
              <a:buNone/>
            </a:pP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		he</a:t>
            </a:r>
            <a:endParaRPr lang="cs-CZ" dirty="0"/>
          </a:p>
          <a:p>
            <a:pPr marL="0" indent="0">
              <a:buNone/>
            </a:pPr>
            <a:r>
              <a:rPr lang="cs-CZ" dirty="0" err="1" smtClean="0"/>
              <a:t>Was</a:t>
            </a:r>
            <a:r>
              <a:rPr lang="cs-CZ" dirty="0" smtClean="0"/>
              <a:t>		</a:t>
            </a:r>
            <a:r>
              <a:rPr lang="cs-CZ" dirty="0" err="1" smtClean="0"/>
              <a:t>she</a:t>
            </a:r>
            <a:r>
              <a:rPr lang="cs-CZ" dirty="0" smtClean="0"/>
              <a:t>	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 err="1" smtClean="0"/>
              <a:t>it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2049544"/>
            <a:ext cx="4038600" cy="398304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		</a:t>
            </a:r>
            <a:r>
              <a:rPr lang="cs-CZ" dirty="0" err="1" smtClean="0"/>
              <a:t>we</a:t>
            </a:r>
            <a:endParaRPr lang="cs-CZ" dirty="0"/>
          </a:p>
          <a:p>
            <a:pPr marL="0" indent="0">
              <a:buNone/>
            </a:pPr>
            <a:r>
              <a:rPr lang="cs-CZ" dirty="0" err="1" smtClean="0"/>
              <a:t>Were</a:t>
            </a: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 err="1" smtClean="0"/>
              <a:t>you</a:t>
            </a:r>
            <a:r>
              <a:rPr lang="cs-CZ" dirty="0" smtClean="0"/>
              <a:t>	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 err="1" smtClean="0"/>
              <a:t>they</a:t>
            </a:r>
            <a:endParaRPr lang="cs-CZ" dirty="0"/>
          </a:p>
        </p:txBody>
      </p:sp>
      <p:sp>
        <p:nvSpPr>
          <p:cNvPr id="5" name="Levá složená závorka 4"/>
          <p:cNvSpPr/>
          <p:nvPr/>
        </p:nvSpPr>
        <p:spPr>
          <a:xfrm>
            <a:off x="1547664" y="3140968"/>
            <a:ext cx="216024" cy="136815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Levá složená závorka 5"/>
          <p:cNvSpPr/>
          <p:nvPr/>
        </p:nvSpPr>
        <p:spPr>
          <a:xfrm>
            <a:off x="5796136" y="2204864"/>
            <a:ext cx="144016" cy="122413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</a:t>
            </a:r>
            <a:r>
              <a:rPr lang="cs-CZ" dirty="0" smtClean="0"/>
              <a:t>ladné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>
          <a:xfrm>
            <a:off x="4788024" y="1484784"/>
            <a:ext cx="4041775" cy="731520"/>
          </a:xfrm>
        </p:spPr>
        <p:txBody>
          <a:bodyPr/>
          <a:lstStyle/>
          <a:p>
            <a:r>
              <a:rPr lang="cs-CZ" dirty="0" smtClean="0"/>
              <a:t>Záporné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2"/>
          </p:nvPr>
        </p:nvSpPr>
        <p:spPr>
          <a:xfrm>
            <a:off x="251520" y="2420888"/>
            <a:ext cx="4041648" cy="3818404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/>
              <a:t>Yes, I was.		</a:t>
            </a:r>
          </a:p>
          <a:p>
            <a:pPr marL="0" indent="0">
              <a:buNone/>
            </a:pPr>
            <a:r>
              <a:rPr lang="en-US" sz="3200" dirty="0" smtClean="0"/>
              <a:t>Yes,  they were.</a:t>
            </a:r>
          </a:p>
          <a:p>
            <a:pPr marL="0" indent="0">
              <a:buNone/>
            </a:pPr>
            <a:r>
              <a:rPr lang="en-US" sz="3200" dirty="0" smtClean="0"/>
              <a:t>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No, we weren’t. </a:t>
            </a:r>
          </a:p>
          <a:p>
            <a:pPr marL="0" indent="0">
              <a:buNone/>
            </a:pPr>
            <a:r>
              <a:rPr lang="en-US" sz="3200" dirty="0" smtClean="0"/>
              <a:t>No, he wasn’t.</a:t>
            </a:r>
            <a:endParaRPr lang="en-US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Krátké odpovědi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550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3" grpId="0" uiExpand="1" build="p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Byli jste včera ve škole?</a:t>
            </a:r>
          </a:p>
          <a:p>
            <a:pPr marL="0" indent="0">
              <a:buNone/>
            </a:pPr>
            <a:r>
              <a:rPr lang="en-US" dirty="0" smtClean="0"/>
              <a:t>	Were you at school yesterday?</a:t>
            </a:r>
          </a:p>
          <a:p>
            <a:pPr marL="0" indent="0">
              <a:buNone/>
            </a:pPr>
            <a:r>
              <a:rPr lang="cs-CZ" dirty="0" smtClean="0"/>
              <a:t>Ano, byli.</a:t>
            </a:r>
          </a:p>
          <a:p>
            <a:pPr marL="0" indent="0">
              <a:buNone/>
            </a:pPr>
            <a:r>
              <a:rPr lang="en-US" dirty="0" smtClean="0"/>
              <a:t>	Yes, we were.</a:t>
            </a:r>
          </a:p>
          <a:p>
            <a:pPr marL="0" indent="0">
              <a:buNone/>
            </a:pPr>
            <a:r>
              <a:rPr lang="cs-CZ" dirty="0" smtClean="0"/>
              <a:t>Byl jsi minulou neděli na zahradě?</a:t>
            </a:r>
          </a:p>
          <a:p>
            <a:pPr marL="0" indent="0">
              <a:buNone/>
            </a:pPr>
            <a:r>
              <a:rPr lang="en-US" dirty="0" smtClean="0"/>
              <a:t>	Were you in the garden last Sunday?</a:t>
            </a:r>
          </a:p>
          <a:p>
            <a:pPr marL="0" indent="0">
              <a:buNone/>
            </a:pPr>
            <a:r>
              <a:rPr lang="cs-CZ" dirty="0" smtClean="0"/>
              <a:t>Ne, nebyl.</a:t>
            </a:r>
          </a:p>
          <a:p>
            <a:pPr marL="0" indent="0">
              <a:buNone/>
            </a:pPr>
            <a:r>
              <a:rPr lang="en-US" dirty="0" smtClean="0"/>
              <a:t>	No, I wasn’t.</a:t>
            </a:r>
          </a:p>
          <a:p>
            <a:pPr marL="0" indent="0">
              <a:buNone/>
            </a:pPr>
            <a:r>
              <a:rPr lang="cs-CZ" dirty="0" smtClean="0"/>
              <a:t>Byla tam s bratrem?</a:t>
            </a:r>
          </a:p>
          <a:p>
            <a:pPr marL="0" indent="0">
              <a:buNone/>
            </a:pPr>
            <a:r>
              <a:rPr lang="en-US" dirty="0" smtClean="0"/>
              <a:t>	Was she there with he</a:t>
            </a:r>
            <a:r>
              <a:rPr lang="cs-CZ" dirty="0" smtClean="0"/>
              <a:t>r</a:t>
            </a:r>
            <a:r>
              <a:rPr lang="en-US" dirty="0" smtClean="0"/>
              <a:t> brother?</a:t>
            </a:r>
          </a:p>
          <a:p>
            <a:pPr marL="0" indent="0">
              <a:buNone/>
            </a:pPr>
            <a:r>
              <a:rPr lang="cs-CZ" dirty="0" smtClean="0"/>
              <a:t>Ne, nebyla.</a:t>
            </a:r>
          </a:p>
          <a:p>
            <a:pPr marL="0" indent="0">
              <a:buNone/>
            </a:pPr>
            <a:r>
              <a:rPr lang="en-US" dirty="0" smtClean="0"/>
              <a:t>	No, she wasn’t.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39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332656"/>
            <a:ext cx="8534400" cy="93610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Přeložte: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Byl jsi včera na hřišti? Ne, nebyl.</a:t>
            </a:r>
          </a:p>
          <a:p>
            <a:pPr marL="0" indent="0">
              <a:buNone/>
            </a:pPr>
            <a:r>
              <a:rPr lang="cs-CZ" dirty="0" smtClean="0"/>
              <a:t>Byly jste minulý týden u babičky? Ano, byli.</a:t>
            </a:r>
          </a:p>
          <a:p>
            <a:pPr marL="0" indent="0">
              <a:buNone/>
            </a:pPr>
            <a:r>
              <a:rPr lang="cs-CZ" dirty="0" smtClean="0"/>
              <a:t>Byla Katka včera doma? Ano, byla.</a:t>
            </a:r>
          </a:p>
          <a:p>
            <a:pPr marL="0" indent="0">
              <a:buNone/>
            </a:pPr>
            <a:r>
              <a:rPr lang="cs-CZ" dirty="0" smtClean="0"/>
              <a:t>Byl jsi před týdnem v  Pardubicích? Ano, byl.</a:t>
            </a:r>
          </a:p>
          <a:p>
            <a:pPr marL="0" indent="0">
              <a:buNone/>
            </a:pPr>
            <a:r>
              <a:rPr lang="cs-CZ" dirty="0" smtClean="0"/>
              <a:t>Byl Petr na zahradě? Ano, byl. Byl tam s dědou.</a:t>
            </a:r>
          </a:p>
          <a:p>
            <a:pPr marL="0" indent="0">
              <a:buNone/>
            </a:pPr>
            <a:r>
              <a:rPr lang="cs-CZ" dirty="0" smtClean="0"/>
              <a:t>Byla Jana před hodinou na zahradě? Ne, nebyla.</a:t>
            </a:r>
          </a:p>
          <a:p>
            <a:pPr marL="0" indent="0">
              <a:buNone/>
            </a:pPr>
            <a:r>
              <a:rPr lang="cs-CZ" dirty="0" smtClean="0"/>
              <a:t>Byli tam také? Ne, nebyli tam.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8835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465</TotalTime>
  <Words>209</Words>
  <Application>Microsoft Office PowerPoint</Application>
  <PresentationFormat>Předvádění na obrazovce (4:3)</PresentationFormat>
  <Paragraphs>59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Prezentace aplikace PowerPoint</vt:lpstr>
      <vt:lpstr>Sloveso to be (Otázky a krátké odpovědi)</vt:lpstr>
      <vt:lpstr>Použití</vt:lpstr>
      <vt:lpstr>Otázka - obrátí se slovosled z věty kladné</vt:lpstr>
      <vt:lpstr>Krátké odpovědi</vt:lpstr>
      <vt:lpstr>Příklady</vt:lpstr>
      <vt:lpstr>      Přeložte: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Sloveso to be</dc:title>
  <dc:creator>uživatel</dc:creator>
  <cp:lastModifiedBy>Miluše Uhlířová</cp:lastModifiedBy>
  <cp:revision>48</cp:revision>
  <dcterms:created xsi:type="dcterms:W3CDTF">2011-10-17T13:58:39Z</dcterms:created>
  <dcterms:modified xsi:type="dcterms:W3CDTF">2012-01-15T11:11:18Z</dcterms:modified>
</cp:coreProperties>
</file>