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7" r:id="rId4"/>
    <p:sldId id="258" r:id="rId5"/>
    <p:sldId id="259" r:id="rId6"/>
    <p:sldId id="263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VY_32_INOVACE_01_ROČNÍ OBDOBÍ_PODZIM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Podzim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3CBF47C-35DA-44A1-AAF5-66A56ED56BB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021C2B-3D96-4ED1-99CA-4CA6F4A5A07C}" type="presOf" srcId="{D1D4F407-5343-4D3F-B5B9-D407B03CAEB4}" destId="{AED2198E-93D5-4001-81B4-73124B309672}" srcOrd="1" destOrd="0" presId="urn:microsoft.com/office/officeart/2005/8/layout/target3"/>
    <dgm:cxn modelId="{5984A9ED-1836-4B3F-B487-F5850DD47D37}" type="presOf" srcId="{D1B46980-6531-4606-95E6-44980827E919}" destId="{6140AFEC-043D-4C43-A2F9-D0F5331DF3A3}" srcOrd="0" destOrd="0" presId="urn:microsoft.com/office/officeart/2005/8/layout/target3"/>
    <dgm:cxn modelId="{BED75769-D2D6-4C15-ACFB-4E4EF8067C8B}" type="presOf" srcId="{D1D4F407-5343-4D3F-B5B9-D407B03CAEB4}" destId="{D005CE8C-CC26-4C3E-AC11-E15060ECD759}" srcOrd="0" destOrd="0" presId="urn:microsoft.com/office/officeart/2005/8/layout/target3"/>
    <dgm:cxn modelId="{D690126C-634C-4C0A-9C59-08FFA05979FB}" type="presOf" srcId="{B651F6E3-6281-48DB-9319-2AEAFDAE7572}" destId="{619D679B-A015-4ECF-8348-D1034C574F40}" srcOrd="0" destOrd="0" presId="urn:microsoft.com/office/officeart/2005/8/layout/target3"/>
    <dgm:cxn modelId="{F42BFE43-4FE8-4E1C-8B69-B41F90A9503C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1EA9D19-6139-4376-A775-F412124D0980}" type="presOf" srcId="{B651F6E3-6281-48DB-9319-2AEAFDAE7572}" destId="{6BB5E863-4638-4E1D-BFDE-399D028AC4ED}" srcOrd="1" destOrd="0" presId="urn:microsoft.com/office/officeart/2005/8/layout/target3"/>
    <dgm:cxn modelId="{5CC8B64E-2DC4-4E60-BE27-A66E2FD0AEE1}" type="presOf" srcId="{4C35D32F-0EAB-4CD7-82EE-45574DC2A586}" destId="{890E4F0B-2866-4A3F-A3C7-2A14B1797930}" srcOrd="1" destOrd="0" presId="urn:microsoft.com/office/officeart/2005/8/layout/target3"/>
    <dgm:cxn modelId="{07CE6231-5497-4B8D-852C-629DC312372C}" type="presOf" srcId="{D8197B8C-B260-4A16-BDF4-0947B075E274}" destId="{25B08C86-7E15-44DC-BE7F-FFB55DD49D12}" srcOrd="0" destOrd="0" presId="urn:microsoft.com/office/officeart/2005/8/layout/target3"/>
    <dgm:cxn modelId="{081F6B91-DAE3-4AEA-BD5B-2035F4E12D0B}" type="presOf" srcId="{4C35D32F-0EAB-4CD7-82EE-45574DC2A586}" destId="{8BEBB6EC-1DAA-4CAC-8A25-BC0FCBD5DBD5}" srcOrd="0" destOrd="0" presId="urn:microsoft.com/office/officeart/2005/8/layout/target3"/>
    <dgm:cxn modelId="{2966E988-E538-41A6-B8FA-9EB221FC481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D49EC7-2BA5-4316-B3E9-48F9EF355097}" type="presParOf" srcId="{333A1088-737F-45CB-B68E-254E46348037}" destId="{F5ABB229-8D3B-4694-996A-96F23CF14429}" srcOrd="0" destOrd="0" presId="urn:microsoft.com/office/officeart/2005/8/layout/target3"/>
    <dgm:cxn modelId="{50BED59A-D35E-48AA-A265-849158D9C8CA}" type="presParOf" srcId="{333A1088-737F-45CB-B68E-254E46348037}" destId="{F41139FD-01EE-4571-8B17-4FB00FC51163}" srcOrd="1" destOrd="0" presId="urn:microsoft.com/office/officeart/2005/8/layout/target3"/>
    <dgm:cxn modelId="{E74974A2-0902-4133-937F-A876133CFD33}" type="presParOf" srcId="{333A1088-737F-45CB-B68E-254E46348037}" destId="{D005CE8C-CC26-4C3E-AC11-E15060ECD759}" srcOrd="2" destOrd="0" presId="urn:microsoft.com/office/officeart/2005/8/layout/target3"/>
    <dgm:cxn modelId="{672025D5-BB03-43F6-A225-DC38CB7F333B}" type="presParOf" srcId="{333A1088-737F-45CB-B68E-254E46348037}" destId="{2C702D82-9B77-49B7-9568-BB8EB47C3372}" srcOrd="3" destOrd="0" presId="urn:microsoft.com/office/officeart/2005/8/layout/target3"/>
    <dgm:cxn modelId="{B66D6D3F-97D9-4240-B668-BEADB6F6D820}" type="presParOf" srcId="{333A1088-737F-45CB-B68E-254E46348037}" destId="{A52A0455-90FF-4808-ABD0-F02540D31D5A}" srcOrd="4" destOrd="0" presId="urn:microsoft.com/office/officeart/2005/8/layout/target3"/>
    <dgm:cxn modelId="{D49A495B-0F2A-4DBF-8FA6-A0B38612BAE9}" type="presParOf" srcId="{333A1088-737F-45CB-B68E-254E46348037}" destId="{6140AFEC-043D-4C43-A2F9-D0F5331DF3A3}" srcOrd="5" destOrd="0" presId="urn:microsoft.com/office/officeart/2005/8/layout/target3"/>
    <dgm:cxn modelId="{20D0C141-F38A-4B2B-8986-1CBE627E0D7E}" type="presParOf" srcId="{333A1088-737F-45CB-B68E-254E46348037}" destId="{9358AC05-5D7D-4327-9F80-1AD486AEA664}" srcOrd="6" destOrd="0" presId="urn:microsoft.com/office/officeart/2005/8/layout/target3"/>
    <dgm:cxn modelId="{D552C5F1-C15D-4376-A18B-5182FA6EE27E}" type="presParOf" srcId="{333A1088-737F-45CB-B68E-254E46348037}" destId="{313FC574-E1CD-4FB4-B054-0B805CE0447D}" srcOrd="7" destOrd="0" presId="urn:microsoft.com/office/officeart/2005/8/layout/target3"/>
    <dgm:cxn modelId="{68C3DAA3-8662-43D2-84DE-BC06A34E6138}" type="presParOf" srcId="{333A1088-737F-45CB-B68E-254E46348037}" destId="{619D679B-A015-4ECF-8348-D1034C574F40}" srcOrd="8" destOrd="0" presId="urn:microsoft.com/office/officeart/2005/8/layout/target3"/>
    <dgm:cxn modelId="{C0B0FAE7-A3BD-46AB-A242-C96F6C2D5BF1}" type="presParOf" srcId="{333A1088-737F-45CB-B68E-254E46348037}" destId="{322283A8-4A27-4CDA-BAE3-F381106A9174}" srcOrd="9" destOrd="0" presId="urn:microsoft.com/office/officeart/2005/8/layout/target3"/>
    <dgm:cxn modelId="{6C327137-63D7-4958-AD3C-9852BA572A7D}" type="presParOf" srcId="{333A1088-737F-45CB-B68E-254E46348037}" destId="{FFC9F71D-1B4F-4AD9-A4A6-86ADEFC8AF5C}" srcOrd="10" destOrd="0" presId="urn:microsoft.com/office/officeart/2005/8/layout/target3"/>
    <dgm:cxn modelId="{2AC98BD8-700B-41B1-BB81-8F3ED6677AA4}" type="presParOf" srcId="{333A1088-737F-45CB-B68E-254E46348037}" destId="{25B08C86-7E15-44DC-BE7F-FFB55DD49D12}" srcOrd="11" destOrd="0" presId="urn:microsoft.com/office/officeart/2005/8/layout/target3"/>
    <dgm:cxn modelId="{C6F5592A-92CE-48D9-8B23-4D805B0C6C5F}" type="presParOf" srcId="{333A1088-737F-45CB-B68E-254E46348037}" destId="{76644BE8-9D7C-4C09-B250-3D10AF48CBB7}" srcOrd="12" destOrd="0" presId="urn:microsoft.com/office/officeart/2005/8/layout/target3"/>
    <dgm:cxn modelId="{B0607A73-19D4-4FF2-B5C8-11671181285A}" type="presParOf" srcId="{333A1088-737F-45CB-B68E-254E46348037}" destId="{EE85B701-7295-41C0-BA7A-34D3756A2AE6}" srcOrd="13" destOrd="0" presId="urn:microsoft.com/office/officeart/2005/8/layout/target3"/>
    <dgm:cxn modelId="{8006B5E8-D079-4244-8C10-01C8160CC89C}" type="presParOf" srcId="{333A1088-737F-45CB-B68E-254E46348037}" destId="{8BEBB6EC-1DAA-4CAC-8A25-BC0FCBD5DBD5}" srcOrd="14" destOrd="0" presId="urn:microsoft.com/office/officeart/2005/8/layout/target3"/>
    <dgm:cxn modelId="{D625054C-1ADA-4322-990A-47A82E191421}" type="presParOf" srcId="{333A1088-737F-45CB-B68E-254E46348037}" destId="{AED2198E-93D5-4001-81B4-73124B309672}" srcOrd="15" destOrd="0" presId="urn:microsoft.com/office/officeart/2005/8/layout/target3"/>
    <dgm:cxn modelId="{F29AA25B-325E-4FE8-AF69-A16152D9543E}" type="presParOf" srcId="{333A1088-737F-45CB-B68E-254E46348037}" destId="{2BE915AB-18AA-4053-B92C-3BFC9ED204BB}" srcOrd="16" destOrd="0" presId="urn:microsoft.com/office/officeart/2005/8/layout/target3"/>
    <dgm:cxn modelId="{7F635A9C-D1A0-4A0F-8EBD-D3E17044463D}" type="presParOf" srcId="{333A1088-737F-45CB-B68E-254E46348037}" destId="{6BB5E863-4638-4E1D-BFDE-399D028AC4ED}" srcOrd="17" destOrd="0" presId="urn:microsoft.com/office/officeart/2005/8/layout/target3"/>
    <dgm:cxn modelId="{2104FC35-B498-446B-AA05-0745B714A30F}" type="presParOf" srcId="{333A1088-737F-45CB-B68E-254E46348037}" destId="{5A5FFA88-C948-4069-8E93-59FA12366E83}" srcOrd="18" destOrd="0" presId="urn:microsoft.com/office/officeart/2005/8/layout/target3"/>
    <dgm:cxn modelId="{BABC5C5C-CF38-4C9A-ADFF-397AAE0A091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024FC8-2188-4476-A3AF-65043AB9D830}" type="doc">
      <dgm:prSet loTypeId="urn:microsoft.com/office/officeart/2005/8/layout/radial6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15C58C-855F-489A-A69C-6D2C2886217F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smtClean="0">
              <a:solidFill>
                <a:schemeClr val="tx1">
                  <a:lumMod val="65000"/>
                  <a:lumOff val="35000"/>
                </a:schemeClr>
              </a:solidFill>
            </a:rPr>
            <a:t>ROK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FE24ECB-C040-4381-91CD-DCBD175DE5CF}" type="parTrans" cxnId="{E72D02B2-726D-4BAB-9BEB-A096A08AC0B9}">
      <dgm:prSet/>
      <dgm:spPr/>
      <dgm:t>
        <a:bodyPr/>
        <a:lstStyle/>
        <a:p>
          <a:endParaRPr lang="cs-CZ"/>
        </a:p>
      </dgm:t>
    </dgm:pt>
    <dgm:pt modelId="{88A8EA8A-C85F-4669-A7EF-3E9A274B8640}" type="sibTrans" cxnId="{E72D02B2-726D-4BAB-9BEB-A096A08AC0B9}">
      <dgm:prSet/>
      <dgm:spPr/>
      <dgm:t>
        <a:bodyPr/>
        <a:lstStyle/>
        <a:p>
          <a:endParaRPr lang="cs-CZ"/>
        </a:p>
      </dgm:t>
    </dgm:pt>
    <dgm:pt modelId="{B14FDE33-1C03-46B2-A0C1-17AF723E525C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JARO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7292521-F7C7-431A-A3F9-E5EAFDAAD3DF}" type="parTrans" cxnId="{7011E597-35F9-4A4D-A139-9EC08F8246F1}">
      <dgm:prSet/>
      <dgm:spPr/>
      <dgm:t>
        <a:bodyPr/>
        <a:lstStyle/>
        <a:p>
          <a:endParaRPr lang="cs-CZ"/>
        </a:p>
      </dgm:t>
    </dgm:pt>
    <dgm:pt modelId="{F0B9A76C-2840-47D3-83AA-04F4F524778E}" type="sibTrans" cxnId="{7011E597-35F9-4A4D-A139-9EC08F8246F1}">
      <dgm:prSet/>
      <dgm:spPr/>
      <dgm:t>
        <a:bodyPr/>
        <a:lstStyle/>
        <a:p>
          <a:endParaRPr lang="cs-CZ"/>
        </a:p>
      </dgm:t>
    </dgm:pt>
    <dgm:pt modelId="{54C9E8F4-9038-496D-8ACC-8D326F17DBB2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>
                  <a:lumMod val="65000"/>
                  <a:lumOff val="35000"/>
                </a:schemeClr>
              </a:solidFill>
            </a:rPr>
            <a:t>LÉTO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05D05653-D4BE-463A-8F87-28BA11C3E168}" type="parTrans" cxnId="{0351E45E-8E30-4322-9F08-3B83419F961B}">
      <dgm:prSet/>
      <dgm:spPr/>
      <dgm:t>
        <a:bodyPr/>
        <a:lstStyle/>
        <a:p>
          <a:endParaRPr lang="cs-CZ"/>
        </a:p>
      </dgm:t>
    </dgm:pt>
    <dgm:pt modelId="{243BFE09-1E82-4D6A-81C5-14D2755139D3}" type="sibTrans" cxnId="{0351E45E-8E30-4322-9F08-3B83419F961B}">
      <dgm:prSet/>
      <dgm:spPr/>
      <dgm:t>
        <a:bodyPr/>
        <a:lstStyle/>
        <a:p>
          <a:endParaRPr lang="cs-CZ"/>
        </a:p>
      </dgm:t>
    </dgm:pt>
    <dgm:pt modelId="{571EC428-8ADB-430A-A19E-157C6EB62C35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1400" b="1" dirty="0" smtClean="0">
              <a:solidFill>
                <a:schemeClr val="tx1"/>
              </a:solidFill>
            </a:rPr>
            <a:t>PODZIM</a:t>
          </a:r>
          <a:endParaRPr lang="cs-CZ" sz="1400" b="1" dirty="0">
            <a:solidFill>
              <a:schemeClr val="tx1"/>
            </a:solidFill>
          </a:endParaRPr>
        </a:p>
      </dgm:t>
    </dgm:pt>
    <dgm:pt modelId="{6A0B38B7-BD63-4E04-BD73-CDD30C6EC74E}" type="parTrans" cxnId="{CF11682F-2D9E-4C22-8E4C-094F39457491}">
      <dgm:prSet/>
      <dgm:spPr/>
      <dgm:t>
        <a:bodyPr/>
        <a:lstStyle/>
        <a:p>
          <a:endParaRPr lang="cs-CZ"/>
        </a:p>
      </dgm:t>
    </dgm:pt>
    <dgm:pt modelId="{5E4CDA54-4B10-4399-A0B9-84BD0216EED6}" type="sibTrans" cxnId="{CF11682F-2D9E-4C22-8E4C-094F39457491}">
      <dgm:prSet/>
      <dgm:spPr/>
      <dgm:t>
        <a:bodyPr/>
        <a:lstStyle/>
        <a:p>
          <a:endParaRPr lang="cs-CZ"/>
        </a:p>
      </dgm:t>
    </dgm:pt>
    <dgm:pt modelId="{5252FBED-FECA-44FC-8D20-675A13EDEBC0}">
      <dgm:prSet phldrT="[Text]"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cs-CZ" smtClean="0">
              <a:solidFill>
                <a:schemeClr val="tx1">
                  <a:lumMod val="65000"/>
                  <a:lumOff val="35000"/>
                </a:schemeClr>
              </a:solidFill>
            </a:rPr>
            <a:t>ZIMA</a:t>
          </a:r>
          <a:endParaRPr lang="cs-CZ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F755ADAF-F1C3-442D-BEB0-F969FB39D145}" type="parTrans" cxnId="{ECDD820A-6E6F-4070-BF34-F2A223033E8B}">
      <dgm:prSet/>
      <dgm:spPr/>
      <dgm:t>
        <a:bodyPr/>
        <a:lstStyle/>
        <a:p>
          <a:endParaRPr lang="cs-CZ"/>
        </a:p>
      </dgm:t>
    </dgm:pt>
    <dgm:pt modelId="{E3DA9450-0999-4E47-963C-9678F37438BF}" type="sibTrans" cxnId="{ECDD820A-6E6F-4070-BF34-F2A223033E8B}">
      <dgm:prSet/>
      <dgm:spPr/>
      <dgm:t>
        <a:bodyPr/>
        <a:lstStyle/>
        <a:p>
          <a:endParaRPr lang="cs-CZ"/>
        </a:p>
      </dgm:t>
    </dgm:pt>
    <dgm:pt modelId="{DD653C6C-7B3D-4D68-8D46-0522019CE954}" type="pres">
      <dgm:prSet presAssocID="{A5024FC8-2188-4476-A3AF-65043AB9D830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FCBC986-898E-4FB4-B7AE-2362B057129B}" type="pres">
      <dgm:prSet presAssocID="{3515C58C-855F-489A-A69C-6D2C2886217F}" presName="centerShape" presStyleLbl="node0" presStyleIdx="0" presStyleCnt="1" custLinFactNeighborX="767" custLinFactNeighborY="556"/>
      <dgm:spPr/>
      <dgm:t>
        <a:bodyPr/>
        <a:lstStyle/>
        <a:p>
          <a:endParaRPr lang="cs-CZ"/>
        </a:p>
      </dgm:t>
    </dgm:pt>
    <dgm:pt modelId="{49FD72C3-A269-489C-9986-74D688DB7A48}" type="pres">
      <dgm:prSet presAssocID="{B14FDE33-1C03-46B2-A0C1-17AF723E525C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CD7852-87D5-49D9-845B-627BCC8BEFCF}" type="pres">
      <dgm:prSet presAssocID="{B14FDE33-1C03-46B2-A0C1-17AF723E525C}" presName="dummy" presStyleCnt="0"/>
      <dgm:spPr/>
    </dgm:pt>
    <dgm:pt modelId="{2A0A1400-8F1F-4E2E-937D-87CD0CBDC3BB}" type="pres">
      <dgm:prSet presAssocID="{F0B9A76C-2840-47D3-83AA-04F4F524778E}" presName="sibTrans" presStyleLbl="sibTrans2D1" presStyleIdx="0" presStyleCnt="4" custAng="0"/>
      <dgm:spPr/>
      <dgm:t>
        <a:bodyPr/>
        <a:lstStyle/>
        <a:p>
          <a:endParaRPr lang="cs-CZ"/>
        </a:p>
      </dgm:t>
    </dgm:pt>
    <dgm:pt modelId="{3F8FACFD-0806-4BAC-9CA7-012B0770733E}" type="pres">
      <dgm:prSet presAssocID="{54C9E8F4-9038-496D-8ACC-8D326F17DBB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8DB9C3-B7D2-46FC-99D3-57A36407399B}" type="pres">
      <dgm:prSet presAssocID="{54C9E8F4-9038-496D-8ACC-8D326F17DBB2}" presName="dummy" presStyleCnt="0"/>
      <dgm:spPr/>
    </dgm:pt>
    <dgm:pt modelId="{012B427E-6FD0-417F-BAA0-138667DC9900}" type="pres">
      <dgm:prSet presAssocID="{243BFE09-1E82-4D6A-81C5-14D2755139D3}" presName="sibTrans" presStyleLbl="sibTrans2D1" presStyleIdx="1" presStyleCnt="4"/>
      <dgm:spPr/>
      <dgm:t>
        <a:bodyPr/>
        <a:lstStyle/>
        <a:p>
          <a:endParaRPr lang="cs-CZ"/>
        </a:p>
      </dgm:t>
    </dgm:pt>
    <dgm:pt modelId="{C7BF2868-09FC-4866-8C1E-6AC7080DEFC3}" type="pres">
      <dgm:prSet presAssocID="{571EC428-8ADB-430A-A19E-157C6EB62C3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DFF22B-3CE3-49A5-B2C5-AD5081C9CBB4}" type="pres">
      <dgm:prSet presAssocID="{571EC428-8ADB-430A-A19E-157C6EB62C35}" presName="dummy" presStyleCnt="0"/>
      <dgm:spPr/>
    </dgm:pt>
    <dgm:pt modelId="{E5D5649F-31D3-4950-A2F4-FC84756F7BC5}" type="pres">
      <dgm:prSet presAssocID="{5E4CDA54-4B10-4399-A0B9-84BD0216EED6}" presName="sibTrans" presStyleLbl="sibTrans2D1" presStyleIdx="2" presStyleCnt="4"/>
      <dgm:spPr/>
      <dgm:t>
        <a:bodyPr/>
        <a:lstStyle/>
        <a:p>
          <a:endParaRPr lang="cs-CZ"/>
        </a:p>
      </dgm:t>
    </dgm:pt>
    <dgm:pt modelId="{516BB6A7-3F2B-4955-A8E9-02029B65F4F4}" type="pres">
      <dgm:prSet presAssocID="{5252FBED-FECA-44FC-8D20-675A13EDEBC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281540-28C6-4520-A006-D572574D8FBB}" type="pres">
      <dgm:prSet presAssocID="{5252FBED-FECA-44FC-8D20-675A13EDEBC0}" presName="dummy" presStyleCnt="0"/>
      <dgm:spPr/>
    </dgm:pt>
    <dgm:pt modelId="{8B681C17-D3E6-4A61-A819-5637FC079086}" type="pres">
      <dgm:prSet presAssocID="{E3DA9450-0999-4E47-963C-9678F37438BF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EA6A0F96-C98C-421F-8AC1-DA4D9BBEBE93}" type="presOf" srcId="{54C9E8F4-9038-496D-8ACC-8D326F17DBB2}" destId="{3F8FACFD-0806-4BAC-9CA7-012B0770733E}" srcOrd="0" destOrd="0" presId="urn:microsoft.com/office/officeart/2005/8/layout/radial6"/>
    <dgm:cxn modelId="{83573C8C-7578-4E0F-8983-2C5624438A8C}" type="presOf" srcId="{B14FDE33-1C03-46B2-A0C1-17AF723E525C}" destId="{49FD72C3-A269-489C-9986-74D688DB7A48}" srcOrd="0" destOrd="0" presId="urn:microsoft.com/office/officeart/2005/8/layout/radial6"/>
    <dgm:cxn modelId="{E72D02B2-726D-4BAB-9BEB-A096A08AC0B9}" srcId="{A5024FC8-2188-4476-A3AF-65043AB9D830}" destId="{3515C58C-855F-489A-A69C-6D2C2886217F}" srcOrd="0" destOrd="0" parTransId="{4FE24ECB-C040-4381-91CD-DCBD175DE5CF}" sibTransId="{88A8EA8A-C85F-4669-A7EF-3E9A274B8640}"/>
    <dgm:cxn modelId="{CF11682F-2D9E-4C22-8E4C-094F39457491}" srcId="{3515C58C-855F-489A-A69C-6D2C2886217F}" destId="{571EC428-8ADB-430A-A19E-157C6EB62C35}" srcOrd="2" destOrd="0" parTransId="{6A0B38B7-BD63-4E04-BD73-CDD30C6EC74E}" sibTransId="{5E4CDA54-4B10-4399-A0B9-84BD0216EED6}"/>
    <dgm:cxn modelId="{AF81CB0F-1646-45C9-813D-8C217EB8B2E6}" type="presOf" srcId="{571EC428-8ADB-430A-A19E-157C6EB62C35}" destId="{C7BF2868-09FC-4866-8C1E-6AC7080DEFC3}" srcOrd="0" destOrd="0" presId="urn:microsoft.com/office/officeart/2005/8/layout/radial6"/>
    <dgm:cxn modelId="{82598CA6-AA69-4DFC-ADA5-FEC6ECE528ED}" type="presOf" srcId="{5252FBED-FECA-44FC-8D20-675A13EDEBC0}" destId="{516BB6A7-3F2B-4955-A8E9-02029B65F4F4}" srcOrd="0" destOrd="0" presId="urn:microsoft.com/office/officeart/2005/8/layout/radial6"/>
    <dgm:cxn modelId="{93552C54-F93C-48B8-9607-91E8A2918DDD}" type="presOf" srcId="{A5024FC8-2188-4476-A3AF-65043AB9D830}" destId="{DD653C6C-7B3D-4D68-8D46-0522019CE954}" srcOrd="0" destOrd="0" presId="urn:microsoft.com/office/officeart/2005/8/layout/radial6"/>
    <dgm:cxn modelId="{D33CCBC7-CECF-4EC4-B1B8-6C4F911914BD}" type="presOf" srcId="{243BFE09-1E82-4D6A-81C5-14D2755139D3}" destId="{012B427E-6FD0-417F-BAA0-138667DC9900}" srcOrd="0" destOrd="0" presId="urn:microsoft.com/office/officeart/2005/8/layout/radial6"/>
    <dgm:cxn modelId="{DF518EDA-A87E-4FA3-BBCD-687AAB4687FB}" type="presOf" srcId="{3515C58C-855F-489A-A69C-6D2C2886217F}" destId="{FFCBC986-898E-4FB4-B7AE-2362B057129B}" srcOrd="0" destOrd="0" presId="urn:microsoft.com/office/officeart/2005/8/layout/radial6"/>
    <dgm:cxn modelId="{0351E45E-8E30-4322-9F08-3B83419F961B}" srcId="{3515C58C-855F-489A-A69C-6D2C2886217F}" destId="{54C9E8F4-9038-496D-8ACC-8D326F17DBB2}" srcOrd="1" destOrd="0" parTransId="{05D05653-D4BE-463A-8F87-28BA11C3E168}" sibTransId="{243BFE09-1E82-4D6A-81C5-14D2755139D3}"/>
    <dgm:cxn modelId="{7011E597-35F9-4A4D-A139-9EC08F8246F1}" srcId="{3515C58C-855F-489A-A69C-6D2C2886217F}" destId="{B14FDE33-1C03-46B2-A0C1-17AF723E525C}" srcOrd="0" destOrd="0" parTransId="{47292521-F7C7-431A-A3F9-E5EAFDAAD3DF}" sibTransId="{F0B9A76C-2840-47D3-83AA-04F4F524778E}"/>
    <dgm:cxn modelId="{6F8B0677-6AC4-42F3-9E3D-3E7616A48A50}" type="presOf" srcId="{F0B9A76C-2840-47D3-83AA-04F4F524778E}" destId="{2A0A1400-8F1F-4E2E-937D-87CD0CBDC3BB}" srcOrd="0" destOrd="0" presId="urn:microsoft.com/office/officeart/2005/8/layout/radial6"/>
    <dgm:cxn modelId="{ECDD820A-6E6F-4070-BF34-F2A223033E8B}" srcId="{3515C58C-855F-489A-A69C-6D2C2886217F}" destId="{5252FBED-FECA-44FC-8D20-675A13EDEBC0}" srcOrd="3" destOrd="0" parTransId="{F755ADAF-F1C3-442D-BEB0-F969FB39D145}" sibTransId="{E3DA9450-0999-4E47-963C-9678F37438BF}"/>
    <dgm:cxn modelId="{AAC52BB2-1CA4-4C5B-B0E2-A6A43424B3C8}" type="presOf" srcId="{5E4CDA54-4B10-4399-A0B9-84BD0216EED6}" destId="{E5D5649F-31D3-4950-A2F4-FC84756F7BC5}" srcOrd="0" destOrd="0" presId="urn:microsoft.com/office/officeart/2005/8/layout/radial6"/>
    <dgm:cxn modelId="{CE92F530-DF1B-48F1-B1E8-B1F6B168E50D}" type="presOf" srcId="{E3DA9450-0999-4E47-963C-9678F37438BF}" destId="{8B681C17-D3E6-4A61-A819-5637FC079086}" srcOrd="0" destOrd="0" presId="urn:microsoft.com/office/officeart/2005/8/layout/radial6"/>
    <dgm:cxn modelId="{B21A71BA-B61C-4E58-ABB9-53A684F7A7FF}" type="presParOf" srcId="{DD653C6C-7B3D-4D68-8D46-0522019CE954}" destId="{FFCBC986-898E-4FB4-B7AE-2362B057129B}" srcOrd="0" destOrd="0" presId="urn:microsoft.com/office/officeart/2005/8/layout/radial6"/>
    <dgm:cxn modelId="{54DC2EED-0FD0-40B3-B015-6763A680450D}" type="presParOf" srcId="{DD653C6C-7B3D-4D68-8D46-0522019CE954}" destId="{49FD72C3-A269-489C-9986-74D688DB7A48}" srcOrd="1" destOrd="0" presId="urn:microsoft.com/office/officeart/2005/8/layout/radial6"/>
    <dgm:cxn modelId="{FCCE61A2-189E-43A4-AC18-30DB91639521}" type="presParOf" srcId="{DD653C6C-7B3D-4D68-8D46-0522019CE954}" destId="{42CD7852-87D5-49D9-845B-627BCC8BEFCF}" srcOrd="2" destOrd="0" presId="urn:microsoft.com/office/officeart/2005/8/layout/radial6"/>
    <dgm:cxn modelId="{153297C5-B0AC-4F2C-8CA8-32D4A2A54F3F}" type="presParOf" srcId="{DD653C6C-7B3D-4D68-8D46-0522019CE954}" destId="{2A0A1400-8F1F-4E2E-937D-87CD0CBDC3BB}" srcOrd="3" destOrd="0" presId="urn:microsoft.com/office/officeart/2005/8/layout/radial6"/>
    <dgm:cxn modelId="{3BBC4B09-88E6-4EEC-9777-B9D7358AAC7E}" type="presParOf" srcId="{DD653C6C-7B3D-4D68-8D46-0522019CE954}" destId="{3F8FACFD-0806-4BAC-9CA7-012B0770733E}" srcOrd="4" destOrd="0" presId="urn:microsoft.com/office/officeart/2005/8/layout/radial6"/>
    <dgm:cxn modelId="{0AFA34D2-62AC-4CFE-90EB-0AF8ACCDCEF5}" type="presParOf" srcId="{DD653C6C-7B3D-4D68-8D46-0522019CE954}" destId="{B68DB9C3-B7D2-46FC-99D3-57A36407399B}" srcOrd="5" destOrd="0" presId="urn:microsoft.com/office/officeart/2005/8/layout/radial6"/>
    <dgm:cxn modelId="{603D1015-A8E0-41E4-873C-F61C0DDA79AF}" type="presParOf" srcId="{DD653C6C-7B3D-4D68-8D46-0522019CE954}" destId="{012B427E-6FD0-417F-BAA0-138667DC9900}" srcOrd="6" destOrd="0" presId="urn:microsoft.com/office/officeart/2005/8/layout/radial6"/>
    <dgm:cxn modelId="{C3ADD5F4-46C4-4ECC-A6BB-060CAFC88DFD}" type="presParOf" srcId="{DD653C6C-7B3D-4D68-8D46-0522019CE954}" destId="{C7BF2868-09FC-4866-8C1E-6AC7080DEFC3}" srcOrd="7" destOrd="0" presId="urn:microsoft.com/office/officeart/2005/8/layout/radial6"/>
    <dgm:cxn modelId="{827F7AC1-B268-4CFE-AF9A-5E930B292EB4}" type="presParOf" srcId="{DD653C6C-7B3D-4D68-8D46-0522019CE954}" destId="{58DFF22B-3CE3-49A5-B2C5-AD5081C9CBB4}" srcOrd="8" destOrd="0" presId="urn:microsoft.com/office/officeart/2005/8/layout/radial6"/>
    <dgm:cxn modelId="{E120B47D-6457-457A-BAFF-695059FE0006}" type="presParOf" srcId="{DD653C6C-7B3D-4D68-8D46-0522019CE954}" destId="{E5D5649F-31D3-4950-A2F4-FC84756F7BC5}" srcOrd="9" destOrd="0" presId="urn:microsoft.com/office/officeart/2005/8/layout/radial6"/>
    <dgm:cxn modelId="{FB628ECE-FDEF-46F6-AA5D-5D43DA85831C}" type="presParOf" srcId="{DD653C6C-7B3D-4D68-8D46-0522019CE954}" destId="{516BB6A7-3F2B-4955-A8E9-02029B65F4F4}" srcOrd="10" destOrd="0" presId="urn:microsoft.com/office/officeart/2005/8/layout/radial6"/>
    <dgm:cxn modelId="{F7483C56-6E51-492A-A206-807224B98F13}" type="presParOf" srcId="{DD653C6C-7B3D-4D68-8D46-0522019CE954}" destId="{F2281540-28C6-4520-A006-D572574D8FBB}" srcOrd="11" destOrd="0" presId="urn:microsoft.com/office/officeart/2005/8/layout/radial6"/>
    <dgm:cxn modelId="{36762CAA-594B-4FAC-AD16-4441B39882D9}" type="presParOf" srcId="{DD653C6C-7B3D-4D68-8D46-0522019CE954}" destId="{8B681C17-D3E6-4A61-A819-5637FC07908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C20E6A-5B55-4F76-97E1-261BB5DD36DA}" type="doc">
      <dgm:prSet loTypeId="urn:microsoft.com/office/officeart/2005/8/layout/pyramid2" loCatId="list" qsTypeId="urn:microsoft.com/office/officeart/2005/8/quickstyle/3d1" qsCatId="3D" csTypeId="urn:microsoft.com/office/officeart/2005/8/colors/accent2_2" csCatId="accent2" phldr="1"/>
      <dgm:spPr/>
    </dgm:pt>
    <dgm:pt modelId="{D1A27A9A-7C3A-4AF5-9CD3-E3E49CD4B175}">
      <dgm:prSet phldrT="[Text]"/>
      <dgm:spPr/>
      <dgm:t>
        <a:bodyPr/>
        <a:lstStyle/>
        <a:p>
          <a:r>
            <a:rPr lang="cs-CZ" dirty="0" smtClean="0"/>
            <a:t>září</a:t>
          </a:r>
          <a:endParaRPr lang="cs-CZ" dirty="0"/>
        </a:p>
      </dgm:t>
    </dgm:pt>
    <dgm:pt modelId="{AE13344C-1759-489B-9E0F-DDE1E9CA3EEA}" type="parTrans" cxnId="{B467D771-6488-4F59-9D67-D9264314FF98}">
      <dgm:prSet/>
      <dgm:spPr/>
      <dgm:t>
        <a:bodyPr/>
        <a:lstStyle/>
        <a:p>
          <a:endParaRPr lang="cs-CZ"/>
        </a:p>
      </dgm:t>
    </dgm:pt>
    <dgm:pt modelId="{DF22FF6E-FA4A-4CED-B8EB-33A59500658E}" type="sibTrans" cxnId="{B467D771-6488-4F59-9D67-D9264314FF98}">
      <dgm:prSet/>
      <dgm:spPr/>
      <dgm:t>
        <a:bodyPr/>
        <a:lstStyle/>
        <a:p>
          <a:endParaRPr lang="cs-CZ"/>
        </a:p>
      </dgm:t>
    </dgm:pt>
    <dgm:pt modelId="{57BAFFCB-89A1-4E55-801B-5D15402842F3}">
      <dgm:prSet phldrT="[Text]"/>
      <dgm:spPr/>
      <dgm:t>
        <a:bodyPr/>
        <a:lstStyle/>
        <a:p>
          <a:r>
            <a:rPr lang="cs-CZ" dirty="0" smtClean="0"/>
            <a:t>říjen</a:t>
          </a:r>
          <a:endParaRPr lang="cs-CZ" dirty="0"/>
        </a:p>
      </dgm:t>
    </dgm:pt>
    <dgm:pt modelId="{C0BBCA37-7395-4DAA-A481-9EAF604C53EB}" type="parTrans" cxnId="{ADEBF59A-4EF4-4706-A8B8-86A873542B3E}">
      <dgm:prSet/>
      <dgm:spPr/>
      <dgm:t>
        <a:bodyPr/>
        <a:lstStyle/>
        <a:p>
          <a:endParaRPr lang="cs-CZ"/>
        </a:p>
      </dgm:t>
    </dgm:pt>
    <dgm:pt modelId="{9C421A55-15E9-430E-BD90-8C4346115EB9}" type="sibTrans" cxnId="{ADEBF59A-4EF4-4706-A8B8-86A873542B3E}">
      <dgm:prSet/>
      <dgm:spPr/>
      <dgm:t>
        <a:bodyPr/>
        <a:lstStyle/>
        <a:p>
          <a:endParaRPr lang="cs-CZ"/>
        </a:p>
      </dgm:t>
    </dgm:pt>
    <dgm:pt modelId="{95CAA31C-00B9-4D16-91E2-CE80740186F5}">
      <dgm:prSet phldrT="[Text]"/>
      <dgm:spPr/>
      <dgm:t>
        <a:bodyPr/>
        <a:lstStyle/>
        <a:p>
          <a:r>
            <a:rPr lang="cs-CZ" dirty="0" smtClean="0"/>
            <a:t>listopad</a:t>
          </a:r>
          <a:endParaRPr lang="cs-CZ" dirty="0"/>
        </a:p>
      </dgm:t>
    </dgm:pt>
    <dgm:pt modelId="{BF824956-FBEA-4761-AF4E-F1C20BA3F1D5}" type="parTrans" cxnId="{52C27AA2-47A9-45E1-83BC-BDC9E37D78F4}">
      <dgm:prSet/>
      <dgm:spPr/>
      <dgm:t>
        <a:bodyPr/>
        <a:lstStyle/>
        <a:p>
          <a:endParaRPr lang="cs-CZ"/>
        </a:p>
      </dgm:t>
    </dgm:pt>
    <dgm:pt modelId="{C4C1630D-559E-40A0-80D5-05C1A8A33249}" type="sibTrans" cxnId="{52C27AA2-47A9-45E1-83BC-BDC9E37D78F4}">
      <dgm:prSet/>
      <dgm:spPr/>
      <dgm:t>
        <a:bodyPr/>
        <a:lstStyle/>
        <a:p>
          <a:endParaRPr lang="cs-CZ"/>
        </a:p>
      </dgm:t>
    </dgm:pt>
    <dgm:pt modelId="{8A9BEA01-CDFA-4250-977E-CA8653AAC63B}" type="pres">
      <dgm:prSet presAssocID="{5AC20E6A-5B55-4F76-97E1-261BB5DD36DA}" presName="compositeShape" presStyleCnt="0">
        <dgm:presLayoutVars>
          <dgm:dir/>
          <dgm:resizeHandles/>
        </dgm:presLayoutVars>
      </dgm:prSet>
      <dgm:spPr/>
    </dgm:pt>
    <dgm:pt modelId="{6C1EB557-3A72-4B32-8BB9-A41A85CAF92F}" type="pres">
      <dgm:prSet presAssocID="{5AC20E6A-5B55-4F76-97E1-261BB5DD36DA}" presName="pyramid" presStyleLbl="node1" presStyleIdx="0" presStyleCnt="1"/>
      <dgm:spPr/>
    </dgm:pt>
    <dgm:pt modelId="{9E2046C4-F11E-4CF8-8E99-B66C71834D83}" type="pres">
      <dgm:prSet presAssocID="{5AC20E6A-5B55-4F76-97E1-261BB5DD36DA}" presName="theList" presStyleCnt="0"/>
      <dgm:spPr/>
    </dgm:pt>
    <dgm:pt modelId="{4495DDC6-99CD-4487-ABB5-AC12AF361778}" type="pres">
      <dgm:prSet presAssocID="{D1A27A9A-7C3A-4AF5-9CD3-E3E49CD4B175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EE393E-9D27-4243-A790-A1AE7C0D919F}" type="pres">
      <dgm:prSet presAssocID="{D1A27A9A-7C3A-4AF5-9CD3-E3E49CD4B175}" presName="aSpace" presStyleCnt="0"/>
      <dgm:spPr/>
    </dgm:pt>
    <dgm:pt modelId="{36989699-ADF9-48F9-8AEB-33A107690B24}" type="pres">
      <dgm:prSet presAssocID="{57BAFFCB-89A1-4E55-801B-5D15402842F3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1ABC1E-5146-44BC-83BD-C0C6BD476562}" type="pres">
      <dgm:prSet presAssocID="{57BAFFCB-89A1-4E55-801B-5D15402842F3}" presName="aSpace" presStyleCnt="0"/>
      <dgm:spPr/>
    </dgm:pt>
    <dgm:pt modelId="{95C7C459-28B7-4974-AB85-9A2456ED0DB3}" type="pres">
      <dgm:prSet presAssocID="{95CAA31C-00B9-4D16-91E2-CE80740186F5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35878A-1060-46A9-B2CD-868000772BCE}" type="pres">
      <dgm:prSet presAssocID="{95CAA31C-00B9-4D16-91E2-CE80740186F5}" presName="aSpace" presStyleCnt="0"/>
      <dgm:spPr/>
    </dgm:pt>
  </dgm:ptLst>
  <dgm:cxnLst>
    <dgm:cxn modelId="{5F59E54A-A211-47B9-87EE-A526FBEF35B5}" type="presOf" srcId="{95CAA31C-00B9-4D16-91E2-CE80740186F5}" destId="{95C7C459-28B7-4974-AB85-9A2456ED0DB3}" srcOrd="0" destOrd="0" presId="urn:microsoft.com/office/officeart/2005/8/layout/pyramid2"/>
    <dgm:cxn modelId="{52C27AA2-47A9-45E1-83BC-BDC9E37D78F4}" srcId="{5AC20E6A-5B55-4F76-97E1-261BB5DD36DA}" destId="{95CAA31C-00B9-4D16-91E2-CE80740186F5}" srcOrd="2" destOrd="0" parTransId="{BF824956-FBEA-4761-AF4E-F1C20BA3F1D5}" sibTransId="{C4C1630D-559E-40A0-80D5-05C1A8A33249}"/>
    <dgm:cxn modelId="{80DD20CE-7445-4619-BAF4-F3EB0728F259}" type="presOf" srcId="{5AC20E6A-5B55-4F76-97E1-261BB5DD36DA}" destId="{8A9BEA01-CDFA-4250-977E-CA8653AAC63B}" srcOrd="0" destOrd="0" presId="urn:microsoft.com/office/officeart/2005/8/layout/pyramid2"/>
    <dgm:cxn modelId="{DA70EB94-0A75-4CCA-842F-37F5B87F2745}" type="presOf" srcId="{D1A27A9A-7C3A-4AF5-9CD3-E3E49CD4B175}" destId="{4495DDC6-99CD-4487-ABB5-AC12AF361778}" srcOrd="0" destOrd="0" presId="urn:microsoft.com/office/officeart/2005/8/layout/pyramid2"/>
    <dgm:cxn modelId="{B467D771-6488-4F59-9D67-D9264314FF98}" srcId="{5AC20E6A-5B55-4F76-97E1-261BB5DD36DA}" destId="{D1A27A9A-7C3A-4AF5-9CD3-E3E49CD4B175}" srcOrd="0" destOrd="0" parTransId="{AE13344C-1759-489B-9E0F-DDE1E9CA3EEA}" sibTransId="{DF22FF6E-FA4A-4CED-B8EB-33A59500658E}"/>
    <dgm:cxn modelId="{98386D85-740E-429F-AE5E-1162A664DB68}" type="presOf" srcId="{57BAFFCB-89A1-4E55-801B-5D15402842F3}" destId="{36989699-ADF9-48F9-8AEB-33A107690B24}" srcOrd="0" destOrd="0" presId="urn:microsoft.com/office/officeart/2005/8/layout/pyramid2"/>
    <dgm:cxn modelId="{ADEBF59A-4EF4-4706-A8B8-86A873542B3E}" srcId="{5AC20E6A-5B55-4F76-97E1-261BB5DD36DA}" destId="{57BAFFCB-89A1-4E55-801B-5D15402842F3}" srcOrd="1" destOrd="0" parTransId="{C0BBCA37-7395-4DAA-A481-9EAF604C53EB}" sibTransId="{9C421A55-15E9-430E-BD90-8C4346115EB9}"/>
    <dgm:cxn modelId="{89DD7AFE-BE35-472F-B21B-6C4BBC8428F1}" type="presParOf" srcId="{8A9BEA01-CDFA-4250-977E-CA8653AAC63B}" destId="{6C1EB557-3A72-4B32-8BB9-A41A85CAF92F}" srcOrd="0" destOrd="0" presId="urn:microsoft.com/office/officeart/2005/8/layout/pyramid2"/>
    <dgm:cxn modelId="{BBA612B9-EBFA-41F9-B48B-9B5233A0DBAC}" type="presParOf" srcId="{8A9BEA01-CDFA-4250-977E-CA8653AAC63B}" destId="{9E2046C4-F11E-4CF8-8E99-B66C71834D83}" srcOrd="1" destOrd="0" presId="urn:microsoft.com/office/officeart/2005/8/layout/pyramid2"/>
    <dgm:cxn modelId="{9CA34CC9-4A2C-4D1C-BEA3-7C7DEEE71D2F}" type="presParOf" srcId="{9E2046C4-F11E-4CF8-8E99-B66C71834D83}" destId="{4495DDC6-99CD-4487-ABB5-AC12AF361778}" srcOrd="0" destOrd="0" presId="urn:microsoft.com/office/officeart/2005/8/layout/pyramid2"/>
    <dgm:cxn modelId="{79597CD3-2A61-437D-B031-A6CE8177C4E9}" type="presParOf" srcId="{9E2046C4-F11E-4CF8-8E99-B66C71834D83}" destId="{87EE393E-9D27-4243-A790-A1AE7C0D919F}" srcOrd="1" destOrd="0" presId="urn:microsoft.com/office/officeart/2005/8/layout/pyramid2"/>
    <dgm:cxn modelId="{0F7DA4C8-FC0D-4BB1-AF01-BC532BC3B916}" type="presParOf" srcId="{9E2046C4-F11E-4CF8-8E99-B66C71834D83}" destId="{36989699-ADF9-48F9-8AEB-33A107690B24}" srcOrd="2" destOrd="0" presId="urn:microsoft.com/office/officeart/2005/8/layout/pyramid2"/>
    <dgm:cxn modelId="{97B9863D-AC3C-4255-822A-B7D6793B64FB}" type="presParOf" srcId="{9E2046C4-F11E-4CF8-8E99-B66C71834D83}" destId="{4F1ABC1E-5146-44BC-83BD-C0C6BD476562}" srcOrd="3" destOrd="0" presId="urn:microsoft.com/office/officeart/2005/8/layout/pyramid2"/>
    <dgm:cxn modelId="{09C3E3AA-57BD-4E6A-A9CD-0B96296279B6}" type="presParOf" srcId="{9E2046C4-F11E-4CF8-8E99-B66C71834D83}" destId="{95C7C459-28B7-4974-AB85-9A2456ED0DB3}" srcOrd="4" destOrd="0" presId="urn:microsoft.com/office/officeart/2005/8/layout/pyramid2"/>
    <dgm:cxn modelId="{8EB58739-A751-46E2-BE86-11FA2DD7CC7B}" type="presParOf" srcId="{9E2046C4-F11E-4CF8-8E99-B66C71834D83}" destId="{D135878A-1060-46A9-B2CD-868000772BCE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VY_32_INOVACE_01_ROČNÍ OBDOBÍ_PODZIM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Podzim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681C17-D3E6-4A61-A819-5637FC079086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10800000"/>
            <a:gd name="adj2" fmla="val 162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D5649F-31D3-4950-A2F4-FC84756F7BC5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5400000"/>
            <a:gd name="adj2" fmla="val 108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2B427E-6FD0-417F-BAA0-138667DC9900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0"/>
            <a:gd name="adj2" fmla="val 540000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0A1400-8F1F-4E2E-937D-87CD0CBDC3BB}">
      <dsp:nvSpPr>
        <dsp:cNvPr id="0" name=""/>
        <dsp:cNvSpPr/>
      </dsp:nvSpPr>
      <dsp:spPr>
        <a:xfrm>
          <a:off x="2336137" y="533530"/>
          <a:ext cx="3557325" cy="3557325"/>
        </a:xfrm>
        <a:prstGeom prst="blockArc">
          <a:avLst>
            <a:gd name="adj1" fmla="val 16200000"/>
            <a:gd name="adj2" fmla="val 0"/>
            <a:gd name="adj3" fmla="val 464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tint val="6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CBC986-898E-4FB4-B7AE-2362B057129B}">
      <dsp:nvSpPr>
        <dsp:cNvPr id="0" name=""/>
        <dsp:cNvSpPr/>
      </dsp:nvSpPr>
      <dsp:spPr>
        <a:xfrm>
          <a:off x="3322710" y="1512772"/>
          <a:ext cx="1637481" cy="1637481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>
              <a:solidFill>
                <a:schemeClr val="tx1">
                  <a:lumMod val="65000"/>
                  <a:lumOff val="35000"/>
                </a:schemeClr>
              </a:solidFill>
            </a:rPr>
            <a:t>ROK</a:t>
          </a:r>
          <a:endParaRPr lang="cs-CZ" sz="40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562514" y="1752576"/>
        <a:ext cx="1157873" cy="1157873"/>
      </dsp:txXfrm>
    </dsp:sp>
    <dsp:sp modelId="{49FD72C3-A269-489C-9986-74D688DB7A48}">
      <dsp:nvSpPr>
        <dsp:cNvPr id="0" name=""/>
        <dsp:cNvSpPr/>
      </dsp:nvSpPr>
      <dsp:spPr>
        <a:xfrm>
          <a:off x="3541681" y="1676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JARO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709544" y="169539"/>
        <a:ext cx="810511" cy="810511"/>
      </dsp:txXfrm>
    </dsp:sp>
    <dsp:sp modelId="{3F8FACFD-0806-4BAC-9CA7-012B0770733E}">
      <dsp:nvSpPr>
        <dsp:cNvPr id="0" name=""/>
        <dsp:cNvSpPr/>
      </dsp:nvSpPr>
      <dsp:spPr>
        <a:xfrm>
          <a:off x="5279079" y="1739074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solidFill>
                <a:schemeClr val="tx1">
                  <a:lumMod val="65000"/>
                  <a:lumOff val="35000"/>
                </a:schemeClr>
              </a:solidFill>
            </a:rPr>
            <a:t>LÉTO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5446942" y="1906937"/>
        <a:ext cx="810511" cy="810511"/>
      </dsp:txXfrm>
    </dsp:sp>
    <dsp:sp modelId="{C7BF2868-09FC-4866-8C1E-6AC7080DEFC3}">
      <dsp:nvSpPr>
        <dsp:cNvPr id="0" name=""/>
        <dsp:cNvSpPr/>
      </dsp:nvSpPr>
      <dsp:spPr>
        <a:xfrm>
          <a:off x="3541681" y="3476473"/>
          <a:ext cx="1146237" cy="1146237"/>
        </a:xfrm>
        <a:prstGeom prst="ellipse">
          <a:avLst/>
        </a:prstGeom>
        <a:solidFill>
          <a:srgbClr val="FFC000"/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>
              <a:solidFill>
                <a:schemeClr val="tx1"/>
              </a:solidFill>
            </a:rPr>
            <a:t>PODZIM</a:t>
          </a:r>
          <a:endParaRPr lang="cs-CZ" sz="1400" b="1" kern="1200" dirty="0">
            <a:solidFill>
              <a:schemeClr val="tx1"/>
            </a:solidFill>
          </a:endParaRPr>
        </a:p>
      </dsp:txBody>
      <dsp:txXfrm>
        <a:off x="3709544" y="3644336"/>
        <a:ext cx="810511" cy="810511"/>
      </dsp:txXfrm>
    </dsp:sp>
    <dsp:sp modelId="{516BB6A7-3F2B-4955-A8E9-02029B65F4F4}">
      <dsp:nvSpPr>
        <dsp:cNvPr id="0" name=""/>
        <dsp:cNvSpPr/>
      </dsp:nvSpPr>
      <dsp:spPr>
        <a:xfrm>
          <a:off x="1804283" y="1739074"/>
          <a:ext cx="1146237" cy="1146237"/>
        </a:xfrm>
        <a:prstGeom prst="ellipse">
          <a:avLst/>
        </a:prstGeom>
        <a:solidFill>
          <a:schemeClr val="bg1">
            <a:lumMod val="85000"/>
          </a:schemeClr>
        </a:soli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>
              <a:solidFill>
                <a:schemeClr val="tx1">
                  <a:lumMod val="65000"/>
                  <a:lumOff val="35000"/>
                </a:schemeClr>
              </a:solidFill>
            </a:rPr>
            <a:t>ZIMA</a:t>
          </a:r>
          <a:endParaRPr lang="cs-CZ" sz="23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1972146" y="1906937"/>
        <a:ext cx="810511" cy="8105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1EB557-3A72-4B32-8BB9-A41A85CAF92F}">
      <dsp:nvSpPr>
        <dsp:cNvPr id="0" name=""/>
        <dsp:cNvSpPr/>
      </dsp:nvSpPr>
      <dsp:spPr>
        <a:xfrm>
          <a:off x="1373624" y="0"/>
          <a:ext cx="4767261" cy="4767261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95DDC6-99CD-4487-ABB5-AC12AF361778}">
      <dsp:nvSpPr>
        <dsp:cNvPr id="0" name=""/>
        <dsp:cNvSpPr/>
      </dsp:nvSpPr>
      <dsp:spPr>
        <a:xfrm>
          <a:off x="3757255" y="479286"/>
          <a:ext cx="3098720" cy="11285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září</a:t>
          </a:r>
          <a:endParaRPr lang="cs-CZ" sz="4700" kern="1200" dirty="0"/>
        </a:p>
      </dsp:txBody>
      <dsp:txXfrm>
        <a:off x="3812344" y="534375"/>
        <a:ext cx="2988542" cy="1018322"/>
      </dsp:txXfrm>
    </dsp:sp>
    <dsp:sp modelId="{36989699-ADF9-48F9-8AEB-33A107690B24}">
      <dsp:nvSpPr>
        <dsp:cNvPr id="0" name=""/>
        <dsp:cNvSpPr/>
      </dsp:nvSpPr>
      <dsp:spPr>
        <a:xfrm>
          <a:off x="3757255" y="1748849"/>
          <a:ext cx="3098720" cy="11285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říjen</a:t>
          </a:r>
          <a:endParaRPr lang="cs-CZ" sz="4700" kern="1200" dirty="0"/>
        </a:p>
      </dsp:txBody>
      <dsp:txXfrm>
        <a:off x="3812344" y="1803938"/>
        <a:ext cx="2988542" cy="1018322"/>
      </dsp:txXfrm>
    </dsp:sp>
    <dsp:sp modelId="{95C7C459-28B7-4974-AB85-9A2456ED0DB3}">
      <dsp:nvSpPr>
        <dsp:cNvPr id="0" name=""/>
        <dsp:cNvSpPr/>
      </dsp:nvSpPr>
      <dsp:spPr>
        <a:xfrm>
          <a:off x="3757255" y="3018412"/>
          <a:ext cx="3098720" cy="112850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listopad</a:t>
          </a:r>
          <a:endParaRPr lang="cs-CZ" sz="4700" kern="1200" dirty="0"/>
        </a:p>
      </dsp:txBody>
      <dsp:txXfrm>
        <a:off x="3812344" y="3073501"/>
        <a:ext cx="2988542" cy="10183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143306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pro žáky 2. ročníku ZŠ. </a:t>
            </a:r>
          </a:p>
          <a:p>
            <a:r>
              <a:rPr lang="cs-CZ" dirty="0" smtClean="0"/>
              <a:t>Slouží pro výklad nové látky.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67544" y="1340768"/>
          <a:ext cx="8229600" cy="46243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PODZIM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57338"/>
          <a:ext cx="8229600" cy="47672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Marcela\AppData\Local\Microsoft\Windows\Temporary Internet Files\Content.IE5\O0MZE86X\MC900303523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1844824"/>
            <a:ext cx="1767338" cy="22322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r>
              <a:rPr lang="cs-CZ" dirty="0" smtClean="0"/>
              <a:t>Podzim začíná 23. září.</a:t>
            </a:r>
          </a:p>
          <a:p>
            <a:endParaRPr lang="cs-CZ" dirty="0" smtClean="0"/>
          </a:p>
          <a:p>
            <a:r>
              <a:rPr lang="cs-CZ" dirty="0" smtClean="0"/>
              <a:t>Podzimní rovnodennost – den a noc jsou stejně dlouhé.</a:t>
            </a:r>
          </a:p>
          <a:p>
            <a:endParaRPr lang="cs-CZ" dirty="0" smtClean="0"/>
          </a:p>
          <a:p>
            <a:r>
              <a:rPr lang="cs-CZ" dirty="0" smtClean="0"/>
              <a:t>Následující dny se zkracují a noci prodlužují až do začátku zimy.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O0MZE86X\MC900303523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268760"/>
            <a:ext cx="1083207" cy="1368152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AWGJD1MZ\MP9004069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293096"/>
            <a:ext cx="2527176" cy="202174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/>
          <a:lstStyle/>
          <a:p>
            <a:r>
              <a:rPr lang="cs-CZ" dirty="0" smtClean="0"/>
              <a:t>ochlazení</a:t>
            </a:r>
          </a:p>
          <a:p>
            <a:r>
              <a:rPr lang="cs-CZ" dirty="0" smtClean="0"/>
              <a:t>častý vítr</a:t>
            </a:r>
          </a:p>
          <a:p>
            <a:r>
              <a:rPr lang="cs-CZ" dirty="0" smtClean="0"/>
              <a:t>mlhy</a:t>
            </a:r>
          </a:p>
          <a:p>
            <a:r>
              <a:rPr lang="cs-CZ" dirty="0" smtClean="0"/>
              <a:t>déšť</a:t>
            </a:r>
          </a:p>
          <a:p>
            <a:r>
              <a:rPr lang="cs-CZ" dirty="0" smtClean="0"/>
              <a:t>žloutne a opadává listí</a:t>
            </a:r>
          </a:p>
          <a:p>
            <a:r>
              <a:rPr lang="cs-CZ" dirty="0" smtClean="0"/>
              <a:t>orají se a vláčejí se pole, seje se obilí – ozim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Marcela\AppData\Local\Microsoft\Windows\Temporary Internet Files\Content.IE5\2EOZRNWK\MP9004075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196752"/>
            <a:ext cx="1426553" cy="1663080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2EOZRNWK\MC9002003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772816"/>
            <a:ext cx="1813255" cy="1663294"/>
          </a:xfrm>
          <a:prstGeom prst="rect">
            <a:avLst/>
          </a:prstGeom>
          <a:noFill/>
        </p:spPr>
      </p:pic>
      <p:pic>
        <p:nvPicPr>
          <p:cNvPr id="1028" name="Picture 4" descr="C:\Users\Marcela\AppData\Local\Microsoft\Windows\Temporary Internet Files\Content.IE5\O0MZE86X\MP9004068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4293096"/>
            <a:ext cx="2383160" cy="1906528"/>
          </a:xfrm>
          <a:prstGeom prst="rect">
            <a:avLst/>
          </a:prstGeom>
          <a:noFill/>
        </p:spPr>
      </p:pic>
      <p:pic>
        <p:nvPicPr>
          <p:cNvPr id="1029" name="Picture 5" descr="C:\Users\Marcela\AppData\Local\Microsoft\Windows\Temporary Internet Files\Content.IE5\2EOZRNWK\MC9001550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4365104"/>
            <a:ext cx="1824228" cy="155722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r>
              <a:rPr lang="cs-CZ" dirty="0" smtClean="0"/>
              <a:t>Podzimní aktivity – přiřaď obrázek.</a:t>
            </a:r>
          </a:p>
          <a:p>
            <a:endParaRPr lang="cs-CZ" dirty="0" smtClean="0"/>
          </a:p>
          <a:p>
            <a:pPr lvl="1">
              <a:lnSpc>
                <a:spcPct val="150000"/>
              </a:lnSpc>
              <a:buFont typeface="Courier New" pitchFamily="49" charset="0"/>
              <a:buChar char="o"/>
            </a:pPr>
            <a:r>
              <a:rPr lang="cs-CZ" dirty="0" smtClean="0"/>
              <a:t>     úklid zahrady</a:t>
            </a:r>
          </a:p>
          <a:p>
            <a:pPr lvl="1">
              <a:lnSpc>
                <a:spcPct val="150000"/>
              </a:lnSpc>
              <a:buFont typeface="Courier New" pitchFamily="49" charset="0"/>
              <a:buChar char="o"/>
            </a:pPr>
            <a:r>
              <a:rPr lang="cs-CZ" dirty="0" smtClean="0"/>
              <a:t>     sklizeň</a:t>
            </a:r>
          </a:p>
          <a:p>
            <a:pPr lvl="1">
              <a:lnSpc>
                <a:spcPct val="150000"/>
              </a:lnSpc>
              <a:buFont typeface="Courier New" pitchFamily="49" charset="0"/>
              <a:buChar char="o"/>
            </a:pPr>
            <a:r>
              <a:rPr lang="cs-CZ" dirty="0" smtClean="0"/>
              <a:t>     pouštění draků</a:t>
            </a:r>
          </a:p>
          <a:p>
            <a:pPr lvl="1">
              <a:lnSpc>
                <a:spcPct val="150000"/>
              </a:lnSpc>
              <a:buFont typeface="Courier New" pitchFamily="49" charset="0"/>
              <a:buChar char="o"/>
            </a:pPr>
            <a:r>
              <a:rPr lang="cs-CZ" dirty="0" smtClean="0"/>
              <a:t>     </a:t>
            </a:r>
            <a:r>
              <a:rPr lang="cs-CZ" dirty="0"/>
              <a:t>H</a:t>
            </a:r>
            <a:r>
              <a:rPr lang="cs-CZ" dirty="0" smtClean="0"/>
              <a:t>alloween</a:t>
            </a:r>
            <a:endParaRPr lang="cs-CZ" dirty="0" smtClean="0"/>
          </a:p>
          <a:p>
            <a:pPr lvl="1">
              <a:lnSpc>
                <a:spcPct val="150000"/>
              </a:lnSpc>
              <a:buFont typeface="Courier New" pitchFamily="49" charset="0"/>
              <a:buChar char="o"/>
            </a:pPr>
            <a:r>
              <a:rPr lang="cs-CZ" dirty="0" smtClean="0"/>
              <a:t>     Mikuláš a čert</a:t>
            </a:r>
            <a:endParaRPr lang="cs-CZ" dirty="0"/>
          </a:p>
        </p:txBody>
      </p:sp>
      <p:pic>
        <p:nvPicPr>
          <p:cNvPr id="3074" name="Picture 2" descr="C:\Users\Marcela\AppData\Local\Microsoft\Windows\Temporary Internet Files\Content.IE5\O0MZE86X\MC9003002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844824"/>
            <a:ext cx="1584176" cy="1344586"/>
          </a:xfrm>
          <a:prstGeom prst="rect">
            <a:avLst/>
          </a:prstGeom>
          <a:noFill/>
        </p:spPr>
      </p:pic>
      <p:pic>
        <p:nvPicPr>
          <p:cNvPr id="3075" name="Picture 3" descr="C:\Users\Marcela\AppData\Local\Microsoft\Windows\Temporary Internet Files\Content.IE5\O0MZE86X\MM90029517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797152"/>
            <a:ext cx="1791631" cy="1289100"/>
          </a:xfrm>
          <a:prstGeom prst="rect">
            <a:avLst/>
          </a:prstGeom>
          <a:noFill/>
        </p:spPr>
      </p:pic>
      <p:pic>
        <p:nvPicPr>
          <p:cNvPr id="3076" name="Picture 4" descr="C:\Users\Marcela\AppData\Local\Microsoft\Windows\Temporary Internet Files\Content.IE5\O0MZE86X\MC9000977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365104"/>
            <a:ext cx="1436522" cy="1807769"/>
          </a:xfrm>
          <a:prstGeom prst="rect">
            <a:avLst/>
          </a:prstGeom>
          <a:noFill/>
        </p:spPr>
      </p:pic>
      <p:pic>
        <p:nvPicPr>
          <p:cNvPr id="3077" name="Picture 5" descr="C:\Users\Marcela\AppData\Local\Microsoft\Windows\Temporary Internet Files\Content.IE5\AWGJD1MZ\MP9004120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3429000"/>
            <a:ext cx="1512168" cy="1512168"/>
          </a:xfrm>
          <a:prstGeom prst="rect">
            <a:avLst/>
          </a:prstGeom>
          <a:noFill/>
        </p:spPr>
      </p:pic>
      <p:pic>
        <p:nvPicPr>
          <p:cNvPr id="3079" name="Picture 7" descr="C:\Users\Marcela\AppData\Local\Microsoft\Windows\Temporary Internet Files\Content.IE5\L9NQ16BA\MC9004334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700808"/>
            <a:ext cx="1296144" cy="17058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</TotalTime>
  <Words>116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Prezentace aplikace PowerPoint</vt:lpstr>
      <vt:lpstr>PODZIM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Martin Králík</cp:lastModifiedBy>
  <cp:revision>22</cp:revision>
  <dcterms:created xsi:type="dcterms:W3CDTF">2011-09-25T14:39:06Z</dcterms:created>
  <dcterms:modified xsi:type="dcterms:W3CDTF">2012-04-05T08:08:52Z</dcterms:modified>
</cp:coreProperties>
</file>