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VY_32_INOVACE_03_ROČNÍ OBDOBÍ_PODZIMNÍ PŘÍRODA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Podzimní příroda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948EEE-E043-4D27-A6CC-394050C8535E}" type="presOf" srcId="{D8197B8C-B260-4A16-BDF4-0947B075E274}" destId="{25B08C86-7E15-44DC-BE7F-FFB55DD49D12}" srcOrd="0" destOrd="0" presId="urn:microsoft.com/office/officeart/2005/8/layout/target3"/>
    <dgm:cxn modelId="{61EDFB74-A604-4FFA-ADF6-A7410288BC5B}" type="presOf" srcId="{4C35D32F-0EAB-4CD7-82EE-45574DC2A586}" destId="{890E4F0B-2866-4A3F-A3C7-2A14B1797930}" srcOrd="1" destOrd="0" presId="urn:microsoft.com/office/officeart/2005/8/layout/target3"/>
    <dgm:cxn modelId="{3A8030B6-5134-48A7-BAD0-7BADFF6931EA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BD03001-8009-4212-B0BB-16CB59D5A84F}" type="presOf" srcId="{B651F6E3-6281-48DB-9319-2AEAFDAE7572}" destId="{6BB5E863-4638-4E1D-BFDE-399D028AC4ED}" srcOrd="1" destOrd="0" presId="urn:microsoft.com/office/officeart/2005/8/layout/target3"/>
    <dgm:cxn modelId="{F50BD778-11F4-4960-BA14-5D46941E70A5}" type="presOf" srcId="{D1B46980-6531-4606-95E6-44980827E919}" destId="{2BE915AB-18AA-4053-B92C-3BFC9ED204BB}" srcOrd="1" destOrd="0" presId="urn:microsoft.com/office/officeart/2005/8/layout/target3"/>
    <dgm:cxn modelId="{6169AD43-8EC2-4911-8575-BAD09BD7DD85}" type="presOf" srcId="{D1D4F407-5343-4D3F-B5B9-D407B03CAEB4}" destId="{AED2198E-93D5-4001-81B4-73124B309672}" srcOrd="1" destOrd="0" presId="urn:microsoft.com/office/officeart/2005/8/layout/target3"/>
    <dgm:cxn modelId="{35885797-32BC-4670-97D3-21A1B8392C07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90B7AC4-99AD-42B9-AB2B-8577A33693D0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0E100F-D159-487F-86C2-380D022EDA55}" type="presOf" srcId="{B651F6E3-6281-48DB-9319-2AEAFDAE7572}" destId="{619D679B-A015-4ECF-8348-D1034C574F40}" srcOrd="0" destOrd="0" presId="urn:microsoft.com/office/officeart/2005/8/layout/target3"/>
    <dgm:cxn modelId="{07B8EB57-4BC8-49B9-85E3-F044995419B9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2E19533-A751-4CE0-AB01-A6488A7CD134}" type="presOf" srcId="{D1D4F407-5343-4D3F-B5B9-D407B03CAEB4}" destId="{D005CE8C-CC26-4C3E-AC11-E15060ECD759}" srcOrd="0" destOrd="0" presId="urn:microsoft.com/office/officeart/2005/8/layout/target3"/>
    <dgm:cxn modelId="{F63E3089-411A-43D9-85A8-CBD5BDF28AAF}" type="presParOf" srcId="{333A1088-737F-45CB-B68E-254E46348037}" destId="{F5ABB229-8D3B-4694-996A-96F23CF14429}" srcOrd="0" destOrd="0" presId="urn:microsoft.com/office/officeart/2005/8/layout/target3"/>
    <dgm:cxn modelId="{4AEE6C73-B5BB-4A37-959F-047E8371FA1A}" type="presParOf" srcId="{333A1088-737F-45CB-B68E-254E46348037}" destId="{F41139FD-01EE-4571-8B17-4FB00FC51163}" srcOrd="1" destOrd="0" presId="urn:microsoft.com/office/officeart/2005/8/layout/target3"/>
    <dgm:cxn modelId="{A98E3448-5716-4AD4-9DDF-E765DCF1D063}" type="presParOf" srcId="{333A1088-737F-45CB-B68E-254E46348037}" destId="{D005CE8C-CC26-4C3E-AC11-E15060ECD759}" srcOrd="2" destOrd="0" presId="urn:microsoft.com/office/officeart/2005/8/layout/target3"/>
    <dgm:cxn modelId="{D466DCC8-2E8F-4877-9C93-2209F5A9BEE5}" type="presParOf" srcId="{333A1088-737F-45CB-B68E-254E46348037}" destId="{2C702D82-9B77-49B7-9568-BB8EB47C3372}" srcOrd="3" destOrd="0" presId="urn:microsoft.com/office/officeart/2005/8/layout/target3"/>
    <dgm:cxn modelId="{E0D62FBA-3B88-43EC-81EE-5753C68AC593}" type="presParOf" srcId="{333A1088-737F-45CB-B68E-254E46348037}" destId="{A52A0455-90FF-4808-ABD0-F02540D31D5A}" srcOrd="4" destOrd="0" presId="urn:microsoft.com/office/officeart/2005/8/layout/target3"/>
    <dgm:cxn modelId="{64FDDA8F-8162-4ED2-ADE1-C5E4D3916BEF}" type="presParOf" srcId="{333A1088-737F-45CB-B68E-254E46348037}" destId="{6140AFEC-043D-4C43-A2F9-D0F5331DF3A3}" srcOrd="5" destOrd="0" presId="urn:microsoft.com/office/officeart/2005/8/layout/target3"/>
    <dgm:cxn modelId="{F2ADC542-C175-4ED2-8442-38272E7E78A7}" type="presParOf" srcId="{333A1088-737F-45CB-B68E-254E46348037}" destId="{9358AC05-5D7D-4327-9F80-1AD486AEA664}" srcOrd="6" destOrd="0" presId="urn:microsoft.com/office/officeart/2005/8/layout/target3"/>
    <dgm:cxn modelId="{3DD4A8F7-9EE9-4A05-B0AA-8ABD76EE7E0F}" type="presParOf" srcId="{333A1088-737F-45CB-B68E-254E46348037}" destId="{313FC574-E1CD-4FB4-B054-0B805CE0447D}" srcOrd="7" destOrd="0" presId="urn:microsoft.com/office/officeart/2005/8/layout/target3"/>
    <dgm:cxn modelId="{59880C7B-C26E-491B-8DD4-4463DC7B575E}" type="presParOf" srcId="{333A1088-737F-45CB-B68E-254E46348037}" destId="{619D679B-A015-4ECF-8348-D1034C574F40}" srcOrd="8" destOrd="0" presId="urn:microsoft.com/office/officeart/2005/8/layout/target3"/>
    <dgm:cxn modelId="{1756E55B-89DF-44DE-A5D5-212C6F7D30F3}" type="presParOf" srcId="{333A1088-737F-45CB-B68E-254E46348037}" destId="{322283A8-4A27-4CDA-BAE3-F381106A9174}" srcOrd="9" destOrd="0" presId="urn:microsoft.com/office/officeart/2005/8/layout/target3"/>
    <dgm:cxn modelId="{B36DDE39-73FC-4AE4-920A-16D39C0B52C5}" type="presParOf" srcId="{333A1088-737F-45CB-B68E-254E46348037}" destId="{FFC9F71D-1B4F-4AD9-A4A6-86ADEFC8AF5C}" srcOrd="10" destOrd="0" presId="urn:microsoft.com/office/officeart/2005/8/layout/target3"/>
    <dgm:cxn modelId="{DF44202B-1F7A-457B-A69E-5997111ABCBF}" type="presParOf" srcId="{333A1088-737F-45CB-B68E-254E46348037}" destId="{25B08C86-7E15-44DC-BE7F-FFB55DD49D12}" srcOrd="11" destOrd="0" presId="urn:microsoft.com/office/officeart/2005/8/layout/target3"/>
    <dgm:cxn modelId="{B8543FBE-5616-4443-B3E6-546E3FB37F4B}" type="presParOf" srcId="{333A1088-737F-45CB-B68E-254E46348037}" destId="{76644BE8-9D7C-4C09-B250-3D10AF48CBB7}" srcOrd="12" destOrd="0" presId="urn:microsoft.com/office/officeart/2005/8/layout/target3"/>
    <dgm:cxn modelId="{44A04E0F-EE5A-4ACB-815A-00BC46553594}" type="presParOf" srcId="{333A1088-737F-45CB-B68E-254E46348037}" destId="{EE85B701-7295-41C0-BA7A-34D3756A2AE6}" srcOrd="13" destOrd="0" presId="urn:microsoft.com/office/officeart/2005/8/layout/target3"/>
    <dgm:cxn modelId="{9DD46269-E2D3-444A-861E-9A2A084F673E}" type="presParOf" srcId="{333A1088-737F-45CB-B68E-254E46348037}" destId="{8BEBB6EC-1DAA-4CAC-8A25-BC0FCBD5DBD5}" srcOrd="14" destOrd="0" presId="urn:microsoft.com/office/officeart/2005/8/layout/target3"/>
    <dgm:cxn modelId="{69DEBC90-F9EE-42BF-8F45-9B5F745FC074}" type="presParOf" srcId="{333A1088-737F-45CB-B68E-254E46348037}" destId="{AED2198E-93D5-4001-81B4-73124B309672}" srcOrd="15" destOrd="0" presId="urn:microsoft.com/office/officeart/2005/8/layout/target3"/>
    <dgm:cxn modelId="{2A1128C2-52C6-4617-913D-79B84D36DE37}" type="presParOf" srcId="{333A1088-737F-45CB-B68E-254E46348037}" destId="{2BE915AB-18AA-4053-B92C-3BFC9ED204BB}" srcOrd="16" destOrd="0" presId="urn:microsoft.com/office/officeart/2005/8/layout/target3"/>
    <dgm:cxn modelId="{EB44F8E6-97E2-49A4-877A-7CB9F02A362E}" type="presParOf" srcId="{333A1088-737F-45CB-B68E-254E46348037}" destId="{6BB5E863-4638-4E1D-BFDE-399D028AC4ED}" srcOrd="17" destOrd="0" presId="urn:microsoft.com/office/officeart/2005/8/layout/target3"/>
    <dgm:cxn modelId="{FF97E094-820C-4F49-A799-D17BCACFC2B7}" type="presParOf" srcId="{333A1088-737F-45CB-B68E-254E46348037}" destId="{5A5FFA88-C948-4069-8E93-59FA12366E83}" srcOrd="18" destOrd="0" presId="urn:microsoft.com/office/officeart/2005/8/layout/target3"/>
    <dgm:cxn modelId="{5D7EA8E0-515C-45AE-BDD8-4B2B876E8BD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VY_32_INOVACE_03_ROČNÍ OBDOBÍ_PODZIMNÍ PŘÍRODA</a:t>
          </a:r>
          <a:endParaRPr lang="cs-CZ" sz="14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Podzimní příroda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04128-32C0-4A9E-8FD9-3A2529FC90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18422-9494-4B6A-A721-FF189982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04128-32C0-4A9E-8FD9-3A2529FC90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18422-9494-4B6A-A721-FF189982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04128-32C0-4A9E-8FD9-3A2529FC90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18422-9494-4B6A-A721-FF189982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04128-32C0-4A9E-8FD9-3A2529FC90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18422-9494-4B6A-A721-FF189982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04128-32C0-4A9E-8FD9-3A2529FC90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18422-9494-4B6A-A721-FF189982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04128-32C0-4A9E-8FD9-3A2529FC90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18422-9494-4B6A-A721-FF189982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04128-32C0-4A9E-8FD9-3A2529FC90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18422-9494-4B6A-A721-FF189982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04128-32C0-4A9E-8FD9-3A2529FC90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18422-9494-4B6A-A721-FF189982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04128-32C0-4A9E-8FD9-3A2529FC90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6118422-9494-4B6A-A721-FF1899820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04128-32C0-4A9E-8FD9-3A2529FC90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18422-9494-4B6A-A721-FF189982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04128-32C0-4A9E-8FD9-3A2529FC90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18422-9494-4B6A-A721-FF189982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7104128-32C0-4A9E-8FD9-3A2529FC90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6118422-9494-4B6A-A721-FF1899820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146263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pro žáky 2. ročníku ZŠ. </a:t>
            </a:r>
          </a:p>
          <a:p>
            <a:r>
              <a:rPr lang="cs-CZ" dirty="0" smtClean="0"/>
              <a:t>Slouží pro výklad nové látky.</a:t>
            </a:r>
          </a:p>
          <a:p>
            <a:r>
              <a:rPr lang="cs-CZ" dirty="0" smtClean="0"/>
              <a:t>K výkladu je vhodné využít demonstrační karty s obrázky.</a:t>
            </a:r>
          </a:p>
          <a:p>
            <a:r>
              <a:rPr lang="cs-CZ" dirty="0" smtClean="0"/>
              <a:t>Další informace mohou žáci hledat v encyklopediích.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PODZIMNÍ PŘÍRODA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/>
          <a:lstStyle/>
          <a:p>
            <a:r>
              <a:rPr lang="cs-CZ" dirty="0" smtClean="0"/>
              <a:t>K podzimu patří i houby.</a:t>
            </a:r>
          </a:p>
          <a:p>
            <a:r>
              <a:rPr lang="cs-CZ" dirty="0" smtClean="0"/>
              <a:t>Sbírám jen jedlé houby!!!</a:t>
            </a:r>
          </a:p>
          <a:p>
            <a:r>
              <a:rPr lang="cs-CZ" dirty="0" smtClean="0"/>
              <a:t>Nikdy nesbírám neznámé houby!!!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HŘIBY                              ŽAMPIONY      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2EOZRNWK\MP9004385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149080"/>
            <a:ext cx="1440160" cy="1512168"/>
          </a:xfrm>
          <a:prstGeom prst="rect">
            <a:avLst/>
          </a:prstGeom>
          <a:noFill/>
        </p:spPr>
      </p:pic>
      <p:pic>
        <p:nvPicPr>
          <p:cNvPr id="1027" name="Picture 3" descr="C:\Users\Marcela\AppData\Local\Microsoft\Windows\Temporary Internet Files\Content.IE5\O0MZE86X\MP9001779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4221088"/>
            <a:ext cx="1900808" cy="126720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JEDOVATÉ HOUBY!!!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MUCHOMŮRKA ČERVENÁ</a:t>
            </a:r>
          </a:p>
          <a:p>
            <a:pPr>
              <a:buNone/>
            </a:pP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MUCHOMŮRKA ZELENÁ</a:t>
            </a:r>
          </a:p>
          <a:p>
            <a:pPr>
              <a:buNone/>
            </a:pP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MUCHOMŮRKA TYGROVANÁ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Marcela\AppData\Local\Microsoft\Windows\Temporary Internet Files\Content.IE5\AWGJD1MZ\MM900283457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564904"/>
            <a:ext cx="2038325" cy="20383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r>
              <a:rPr lang="cs-CZ" dirty="0" smtClean="0"/>
              <a:t>Na podzim sbíráme plody, které v zimě nosíme</a:t>
            </a:r>
          </a:p>
          <a:p>
            <a:pPr>
              <a:buNone/>
            </a:pPr>
            <a:r>
              <a:rPr lang="cs-CZ" dirty="0" smtClean="0"/>
              <a:t>    do lesa zvířatům.</a:t>
            </a:r>
            <a:endParaRPr lang="cs-CZ" dirty="0"/>
          </a:p>
        </p:txBody>
      </p:sp>
      <p:pic>
        <p:nvPicPr>
          <p:cNvPr id="3074" name="Picture 2" descr="C:\Users\Marcela\AppData\Local\Microsoft\Windows\Temporary Internet Files\Content.IE5\O0MZE86X\MC9004413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221088"/>
            <a:ext cx="1465923" cy="1440160"/>
          </a:xfrm>
          <a:prstGeom prst="rect">
            <a:avLst/>
          </a:prstGeom>
          <a:noFill/>
        </p:spPr>
      </p:pic>
      <p:pic>
        <p:nvPicPr>
          <p:cNvPr id="3075" name="Picture 3" descr="C:\Users\Marcela\AppData\Local\Microsoft\Windows\Temporary Internet Files\Content.IE5\O0MZE86X\MC9004414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348880"/>
            <a:ext cx="1412106" cy="1268920"/>
          </a:xfrm>
          <a:prstGeom prst="rect">
            <a:avLst/>
          </a:prstGeom>
          <a:noFill/>
        </p:spPr>
      </p:pic>
      <p:pic>
        <p:nvPicPr>
          <p:cNvPr id="3076" name="Picture 4" descr="C:\Users\Marcela\AppData\Local\Microsoft\Windows\Temporary Internet Files\Content.IE5\L9NQ16BA\MC90011085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2132856"/>
            <a:ext cx="1733702" cy="1292962"/>
          </a:xfrm>
          <a:prstGeom prst="rect">
            <a:avLst/>
          </a:prstGeom>
          <a:noFill/>
        </p:spPr>
      </p:pic>
      <p:pic>
        <p:nvPicPr>
          <p:cNvPr id="3077" name="Picture 5" descr="C:\Users\Marcela\AppData\Local\Microsoft\Windows\Temporary Internet Files\Content.IE5\O0MZE86X\MC9003561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3789040"/>
            <a:ext cx="1659636" cy="181325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843808" y="364502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veverka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350100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prase divoké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75656" y="573325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jelen, laň, kolouch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566124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liška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STĚHOVAVÍ PTÁCI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335760"/>
          </a:xfrm>
        </p:spPr>
        <p:txBody>
          <a:bodyPr/>
          <a:lstStyle/>
          <a:p>
            <a:r>
              <a:rPr lang="cs-CZ" dirty="0" smtClean="0"/>
              <a:t>Chybí jim potrava (mouchy, brouci, žáby…).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Odlétají na jih – teplo.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AWGJD1MZ\MP9004280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645024"/>
            <a:ext cx="4752528" cy="250700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/>
          <a:lstStyle/>
          <a:p>
            <a:r>
              <a:rPr lang="cs-CZ" dirty="0" smtClean="0"/>
              <a:t>Někteří odlétají do teplých krajin </a:t>
            </a:r>
            <a:r>
              <a:rPr lang="cs-CZ" b="1" dirty="0" smtClean="0"/>
              <a:t>v hejnech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JIŘIČKA</a:t>
            </a:r>
          </a:p>
          <a:p>
            <a:pPr>
              <a:buFont typeface="Courier New" pitchFamily="49" charset="0"/>
              <a:buChar char="o"/>
            </a:pP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   VLAŠTOVKA</a:t>
            </a:r>
          </a:p>
          <a:p>
            <a:pPr>
              <a:buFont typeface="Courier New" pitchFamily="49" charset="0"/>
              <a:buChar char="o"/>
            </a:pP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   HUSA DIVOKÁ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Marcela\AppData\Local\Microsoft\Windows\Temporary Internet Files\Content.IE5\2EOZRNWK\MC9000839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916832"/>
            <a:ext cx="1255674" cy="1658009"/>
          </a:xfrm>
          <a:prstGeom prst="rect">
            <a:avLst/>
          </a:prstGeom>
          <a:noFill/>
        </p:spPr>
      </p:pic>
      <p:pic>
        <p:nvPicPr>
          <p:cNvPr id="2053" name="Picture 5" descr="C:\Users\Marcela\AppData\Local\Microsoft\Windows\Temporary Internet Files\Content.IE5\O0MZE86X\MC9000526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708920"/>
            <a:ext cx="1765706" cy="1619402"/>
          </a:xfrm>
          <a:prstGeom prst="rect">
            <a:avLst/>
          </a:prstGeom>
          <a:noFill/>
        </p:spPr>
      </p:pic>
      <p:pic>
        <p:nvPicPr>
          <p:cNvPr id="2054" name="Picture 6" descr="C:\Users\Marcela\AppData\Local\Microsoft\Windows\Temporary Internet Files\Content.IE5\O0MZE86X\MC9003469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4869160"/>
            <a:ext cx="1817827" cy="110459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/>
          <a:lstStyle/>
          <a:p>
            <a:r>
              <a:rPr lang="cs-CZ" dirty="0" smtClean="0"/>
              <a:t>Jiní odlétají samostatně.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     KUKAČKA</a:t>
            </a:r>
          </a:p>
          <a:p>
            <a:pPr>
              <a:buFont typeface="Courier New" pitchFamily="49" charset="0"/>
              <a:buChar char="o"/>
            </a:pP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     ČÁP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Marcela\AppData\Local\Microsoft\Windows\Temporary Internet Files\Content.IE5\L9NQ16BA\MC9000840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284984"/>
            <a:ext cx="1872208" cy="2876040"/>
          </a:xfrm>
          <a:prstGeom prst="rect">
            <a:avLst/>
          </a:prstGeom>
          <a:noFill/>
        </p:spPr>
      </p:pic>
      <p:pic>
        <p:nvPicPr>
          <p:cNvPr id="3075" name="Picture 3" descr="C:\Users\Marcela\AppData\Local\Microsoft\Windows\Temporary Internet Files\Content.IE5\O0MZE86X\MC9000839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916832"/>
            <a:ext cx="2767842" cy="134279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53</TotalTime>
  <Words>154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PODZIMNÍ PŘÍRODA</vt:lpstr>
      <vt:lpstr>POZOR NA JEDOVATÉ HOUBY!!!</vt:lpstr>
      <vt:lpstr>Prezentace aplikace PowerPoint</vt:lpstr>
      <vt:lpstr>STĚHOVAVÍ PTÁCI</vt:lpstr>
      <vt:lpstr>Prezentace aplikace PowerPoint</vt:lpstr>
      <vt:lpstr>Prezentace aplikace PowerPoint</vt:lpstr>
      <vt:lpstr>POUŽITÉ ZDROJE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VY_32_INOVACE_02_ROČNÍ OBDOBÍ_PODZIMNÍ LES II.</dc:title>
  <dc:creator>Marcela</dc:creator>
  <cp:lastModifiedBy>Veisová Marcela</cp:lastModifiedBy>
  <cp:revision>23</cp:revision>
  <dcterms:created xsi:type="dcterms:W3CDTF">2011-09-18T12:59:20Z</dcterms:created>
  <dcterms:modified xsi:type="dcterms:W3CDTF">2012-04-05T07:21:45Z</dcterms:modified>
</cp:coreProperties>
</file>