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4" r:id="rId3"/>
    <p:sldId id="260" r:id="rId4"/>
    <p:sldId id="261" r:id="rId5"/>
    <p:sldId id="263" r:id="rId6"/>
    <p:sldId id="259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VY_32_INOVACE_04_ROČNÍ OBDOBÍ_PODZIMNÍ ZAHRADA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Podzimní zahrada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C1386E-E0E0-4D2D-9310-5AFEA4BCB7F1}" type="presOf" srcId="{4C35D32F-0EAB-4CD7-82EE-45574DC2A586}" destId="{8BEBB6EC-1DAA-4CAC-8A25-BC0FCBD5DBD5}" srcOrd="0" destOrd="0" presId="urn:microsoft.com/office/officeart/2005/8/layout/target3"/>
    <dgm:cxn modelId="{1064699E-F49C-4C38-BCD7-8C7BE81FD16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6FCEFD-59C7-481A-A90C-50D7EEBE1DD9}" type="presOf" srcId="{D1B46980-6531-4606-95E6-44980827E919}" destId="{2BE915AB-18AA-4053-B92C-3BFC9ED204BB}" srcOrd="1" destOrd="0" presId="urn:microsoft.com/office/officeart/2005/8/layout/target3"/>
    <dgm:cxn modelId="{0605DA07-305F-4214-A1C9-A146CE8681B0}" type="presOf" srcId="{D1D4F407-5343-4D3F-B5B9-D407B03CAEB4}" destId="{D005CE8C-CC26-4C3E-AC11-E15060ECD759}" srcOrd="0" destOrd="0" presId="urn:microsoft.com/office/officeart/2005/8/layout/target3"/>
    <dgm:cxn modelId="{C5DACC0D-EBBD-4441-B2FD-CFEDCB40F70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3CE57A-2359-45EF-8696-C334EF03166F}" type="presOf" srcId="{4C35D32F-0EAB-4CD7-82EE-45574DC2A586}" destId="{890E4F0B-2866-4A3F-A3C7-2A14B1797930}" srcOrd="1" destOrd="0" presId="urn:microsoft.com/office/officeart/2005/8/layout/target3"/>
    <dgm:cxn modelId="{1D5A2BF5-9D22-4F70-8400-D716FA100C76}" type="presOf" srcId="{D1D4F407-5343-4D3F-B5B9-D407B03CAEB4}" destId="{AED2198E-93D5-4001-81B4-73124B309672}" srcOrd="1" destOrd="0" presId="urn:microsoft.com/office/officeart/2005/8/layout/target3"/>
    <dgm:cxn modelId="{6B4E573C-A466-4C72-BD26-39CD0B4C53B6}" type="presOf" srcId="{757F3AB3-0718-4624-B441-E567A8F0AB56}" destId="{333A1088-737F-45CB-B68E-254E46348037}" srcOrd="0" destOrd="0" presId="urn:microsoft.com/office/officeart/2005/8/layout/target3"/>
    <dgm:cxn modelId="{D3954DC9-0278-48A5-9E17-BAF4AABD851A}" type="presOf" srcId="{D1B46980-6531-4606-95E6-44980827E919}" destId="{6140AFEC-043D-4C43-A2F9-D0F5331DF3A3}" srcOrd="0" destOrd="0" presId="urn:microsoft.com/office/officeart/2005/8/layout/target3"/>
    <dgm:cxn modelId="{BF647643-79A3-4153-8637-42722BBDE22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D0BE4FC-53CF-4487-9ECF-3A362688AB0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668AC-38CF-4034-A2AE-C7C7EC1AD26B}" type="presParOf" srcId="{333A1088-737F-45CB-B68E-254E46348037}" destId="{F5ABB229-8D3B-4694-996A-96F23CF14429}" srcOrd="0" destOrd="0" presId="urn:microsoft.com/office/officeart/2005/8/layout/target3"/>
    <dgm:cxn modelId="{BC30BA42-7F7B-4BE2-B822-7B0DCDAFD689}" type="presParOf" srcId="{333A1088-737F-45CB-B68E-254E46348037}" destId="{F41139FD-01EE-4571-8B17-4FB00FC51163}" srcOrd="1" destOrd="0" presId="urn:microsoft.com/office/officeart/2005/8/layout/target3"/>
    <dgm:cxn modelId="{C43F3CE1-2D35-419E-BC21-E0D49EC88794}" type="presParOf" srcId="{333A1088-737F-45CB-B68E-254E46348037}" destId="{D005CE8C-CC26-4C3E-AC11-E15060ECD759}" srcOrd="2" destOrd="0" presId="urn:microsoft.com/office/officeart/2005/8/layout/target3"/>
    <dgm:cxn modelId="{60248611-B409-4724-9541-3090395CE92E}" type="presParOf" srcId="{333A1088-737F-45CB-B68E-254E46348037}" destId="{2C702D82-9B77-49B7-9568-BB8EB47C3372}" srcOrd="3" destOrd="0" presId="urn:microsoft.com/office/officeart/2005/8/layout/target3"/>
    <dgm:cxn modelId="{BCB10856-51D7-46BA-B147-2CB123932EDA}" type="presParOf" srcId="{333A1088-737F-45CB-B68E-254E46348037}" destId="{A52A0455-90FF-4808-ABD0-F02540D31D5A}" srcOrd="4" destOrd="0" presId="urn:microsoft.com/office/officeart/2005/8/layout/target3"/>
    <dgm:cxn modelId="{C02C9744-FAFE-4066-8CEC-1E0F10A7D8FC}" type="presParOf" srcId="{333A1088-737F-45CB-B68E-254E46348037}" destId="{6140AFEC-043D-4C43-A2F9-D0F5331DF3A3}" srcOrd="5" destOrd="0" presId="urn:microsoft.com/office/officeart/2005/8/layout/target3"/>
    <dgm:cxn modelId="{99FB364F-9298-49B8-97E1-963100273B7A}" type="presParOf" srcId="{333A1088-737F-45CB-B68E-254E46348037}" destId="{9358AC05-5D7D-4327-9F80-1AD486AEA664}" srcOrd="6" destOrd="0" presId="urn:microsoft.com/office/officeart/2005/8/layout/target3"/>
    <dgm:cxn modelId="{F92D6958-606F-498B-B210-B704090B4502}" type="presParOf" srcId="{333A1088-737F-45CB-B68E-254E46348037}" destId="{313FC574-E1CD-4FB4-B054-0B805CE0447D}" srcOrd="7" destOrd="0" presId="urn:microsoft.com/office/officeart/2005/8/layout/target3"/>
    <dgm:cxn modelId="{1A1C7EA5-8C08-4B78-BFD1-64045D795C6A}" type="presParOf" srcId="{333A1088-737F-45CB-B68E-254E46348037}" destId="{619D679B-A015-4ECF-8348-D1034C574F40}" srcOrd="8" destOrd="0" presId="urn:microsoft.com/office/officeart/2005/8/layout/target3"/>
    <dgm:cxn modelId="{5BF62617-747C-42BC-9758-EC083359A5D8}" type="presParOf" srcId="{333A1088-737F-45CB-B68E-254E46348037}" destId="{322283A8-4A27-4CDA-BAE3-F381106A9174}" srcOrd="9" destOrd="0" presId="urn:microsoft.com/office/officeart/2005/8/layout/target3"/>
    <dgm:cxn modelId="{893C1F48-DC74-4EA7-8C36-9B902F65ECD0}" type="presParOf" srcId="{333A1088-737F-45CB-B68E-254E46348037}" destId="{FFC9F71D-1B4F-4AD9-A4A6-86ADEFC8AF5C}" srcOrd="10" destOrd="0" presId="urn:microsoft.com/office/officeart/2005/8/layout/target3"/>
    <dgm:cxn modelId="{3C335C79-47C9-49CE-ACA6-200BA5C1905B}" type="presParOf" srcId="{333A1088-737F-45CB-B68E-254E46348037}" destId="{25B08C86-7E15-44DC-BE7F-FFB55DD49D12}" srcOrd="11" destOrd="0" presId="urn:microsoft.com/office/officeart/2005/8/layout/target3"/>
    <dgm:cxn modelId="{6E60146A-74F7-4F07-BF99-E2A0631AA630}" type="presParOf" srcId="{333A1088-737F-45CB-B68E-254E46348037}" destId="{76644BE8-9D7C-4C09-B250-3D10AF48CBB7}" srcOrd="12" destOrd="0" presId="urn:microsoft.com/office/officeart/2005/8/layout/target3"/>
    <dgm:cxn modelId="{F9ACC52A-40E0-4984-BC7F-7B3BA5EBE340}" type="presParOf" srcId="{333A1088-737F-45CB-B68E-254E46348037}" destId="{EE85B701-7295-41C0-BA7A-34D3756A2AE6}" srcOrd="13" destOrd="0" presId="urn:microsoft.com/office/officeart/2005/8/layout/target3"/>
    <dgm:cxn modelId="{F6B569A0-3F25-4788-ABD4-BF4F61F9C6C5}" type="presParOf" srcId="{333A1088-737F-45CB-B68E-254E46348037}" destId="{8BEBB6EC-1DAA-4CAC-8A25-BC0FCBD5DBD5}" srcOrd="14" destOrd="0" presId="urn:microsoft.com/office/officeart/2005/8/layout/target3"/>
    <dgm:cxn modelId="{E04574AF-C97B-4C74-A83C-F87B3802222C}" type="presParOf" srcId="{333A1088-737F-45CB-B68E-254E46348037}" destId="{AED2198E-93D5-4001-81B4-73124B309672}" srcOrd="15" destOrd="0" presId="urn:microsoft.com/office/officeart/2005/8/layout/target3"/>
    <dgm:cxn modelId="{FD0B42C1-38A7-4E27-80E8-A9E232C3C1F7}" type="presParOf" srcId="{333A1088-737F-45CB-B68E-254E46348037}" destId="{2BE915AB-18AA-4053-B92C-3BFC9ED204BB}" srcOrd="16" destOrd="0" presId="urn:microsoft.com/office/officeart/2005/8/layout/target3"/>
    <dgm:cxn modelId="{C0185A07-1732-40C9-90EC-470A1D890705}" type="presParOf" srcId="{333A1088-737F-45CB-B68E-254E46348037}" destId="{6BB5E863-4638-4E1D-BFDE-399D028AC4ED}" srcOrd="17" destOrd="0" presId="urn:microsoft.com/office/officeart/2005/8/layout/target3"/>
    <dgm:cxn modelId="{7D6E0C21-24C5-440D-960B-B617F9078E88}" type="presParOf" srcId="{333A1088-737F-45CB-B68E-254E46348037}" destId="{5A5FFA88-C948-4069-8E93-59FA12366E83}" srcOrd="18" destOrd="0" presId="urn:microsoft.com/office/officeart/2005/8/layout/target3"/>
    <dgm:cxn modelId="{3F03297C-C4AE-4A45-807D-5F18C9CDC2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VY_32_INOVACE_04_ROČNÍ OBDOBÍ_PODZIMNÍ ZAHRADA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Podzimní zahrada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1CF3DB-67F7-4BF9-8528-D681F2AC0CB4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26F684-5FB5-441F-BB52-6856CFD4675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wmf"/><Relationship Id="rId4" Type="http://schemas.openxmlformats.org/officeDocument/2006/relationships/image" Target="../media/image24.png"/><Relationship Id="rId9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981190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K výkladu je vhodné využít demonstrační karty s obrázky.</a:t>
            </a:r>
          </a:p>
          <a:p>
            <a:r>
              <a:rPr lang="cs-CZ" dirty="0" smtClean="0"/>
              <a:t>Je vhodné zařadit ukázku a ochutnávku plodů.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PODZIMNÍ ZAHRADA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Na podzim sklízíme ze zahrad ovoce a zeleninu, které uchováváme na zimu.</a:t>
            </a:r>
            <a:endParaRPr lang="cs-CZ" sz="3200" dirty="0"/>
          </a:p>
        </p:txBody>
      </p:sp>
      <p:pic>
        <p:nvPicPr>
          <p:cNvPr id="1026" name="Picture 2" descr="C:\Users\Marcela\AppData\Local\Microsoft\Windows\Temporary Internet Files\Content.IE5\L9NQ16BA\MP9002277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573016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ZELENINA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r>
              <a:rPr lang="cs-CZ" dirty="0" smtClean="0"/>
              <a:t>U zeleniny jíme a sklízíme vždy určitou část.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b="1" dirty="0" smtClean="0"/>
              <a:t>PLODY</a:t>
            </a:r>
            <a:r>
              <a:rPr lang="cs-CZ" dirty="0" smtClean="0"/>
              <a:t> sklízíme u </a:t>
            </a:r>
            <a:r>
              <a:rPr lang="cs-CZ" dirty="0" smtClean="0"/>
              <a:t>rajčat,</a:t>
            </a:r>
            <a:endParaRPr lang="cs-CZ" dirty="0" smtClean="0"/>
          </a:p>
          <a:p>
            <a:pPr lvl="1"/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   </a:t>
            </a:r>
            <a:r>
              <a:rPr lang="cs-CZ" dirty="0" smtClean="0"/>
              <a:t>paprik,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   </a:t>
            </a:r>
            <a:r>
              <a:rPr lang="cs-CZ" dirty="0" smtClean="0"/>
              <a:t>dýní,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                                   </a:t>
            </a:r>
            <a:r>
              <a:rPr lang="cs-CZ" dirty="0" smtClean="0"/>
              <a:t>fazolí.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P900406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348880"/>
            <a:ext cx="1080120" cy="1619389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O0MZE86X\MP9001780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284984"/>
            <a:ext cx="1728192" cy="1152128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L9NQ16BA\MP900402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3573016"/>
            <a:ext cx="1700808" cy="1700808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AWGJD1MZ\MC9003586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797152"/>
            <a:ext cx="1440160" cy="12542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KVĚTY</a:t>
            </a:r>
            <a:r>
              <a:rPr lang="cs-CZ" dirty="0" smtClean="0"/>
              <a:t> sklízíme u květáku a brokolice.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LISTY</a:t>
            </a:r>
            <a:r>
              <a:rPr lang="cs-CZ" dirty="0" smtClean="0"/>
              <a:t> sklízíme zelí, salátu, špenátu.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L9NQ16BA\MC9003312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04864"/>
            <a:ext cx="1199020" cy="1182062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2EOZRNWK\MC9002153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132856"/>
            <a:ext cx="1589468" cy="1303825"/>
          </a:xfrm>
          <a:prstGeom prst="rect">
            <a:avLst/>
          </a:prstGeom>
          <a:noFill/>
        </p:spPr>
      </p:pic>
      <p:pic>
        <p:nvPicPr>
          <p:cNvPr id="3081" name="Picture 9" descr="C:\Users\Marcela\AppData\Local\Microsoft\Windows\Temporary Internet Files\Content.IE5\L9NQ16BA\MC9003313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365104"/>
            <a:ext cx="1810693" cy="1768444"/>
          </a:xfrm>
          <a:prstGeom prst="rect">
            <a:avLst/>
          </a:prstGeom>
          <a:noFill/>
        </p:spPr>
      </p:pic>
      <p:pic>
        <p:nvPicPr>
          <p:cNvPr id="3082" name="Picture 10" descr="C:\Users\Marcela\AppData\Local\Microsoft\Windows\Temporary Internet Files\Content.IE5\2EOZRNWK\MC9003312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4437112"/>
            <a:ext cx="1813711" cy="1626606"/>
          </a:xfrm>
          <a:prstGeom prst="rect">
            <a:avLst/>
          </a:prstGeom>
          <a:noFill/>
        </p:spPr>
      </p:pic>
      <p:pic>
        <p:nvPicPr>
          <p:cNvPr id="3083" name="Picture 11" descr="C:\Users\Marcela\AppData\Local\Microsoft\Windows\Temporary Internet Files\Content.IE5\AWGJD1MZ\MC9002508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365104"/>
            <a:ext cx="2021010" cy="179140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b="1" dirty="0" smtClean="0"/>
              <a:t>STONEK A CIBULI  </a:t>
            </a:r>
            <a:r>
              <a:rPr lang="cs-CZ" dirty="0" smtClean="0"/>
              <a:t>sklízíme u pórku, česneku a cibule.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KOŘEN</a:t>
            </a:r>
            <a:r>
              <a:rPr lang="cs-CZ" dirty="0" smtClean="0"/>
              <a:t> sklízíme u mrkve, celeru a petržele.</a:t>
            </a:r>
            <a:endParaRPr lang="cs-CZ" dirty="0"/>
          </a:p>
        </p:txBody>
      </p:sp>
      <p:pic>
        <p:nvPicPr>
          <p:cNvPr id="4099" name="Picture 3" descr="C:\Users\Marcela\AppData\Local\Microsoft\Windows\Temporary Internet Files\Content.IE5\L9NQ16BA\MP9003878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772816"/>
            <a:ext cx="1253178" cy="1756792"/>
          </a:xfrm>
          <a:prstGeom prst="rect">
            <a:avLst/>
          </a:prstGeom>
          <a:noFill/>
        </p:spPr>
      </p:pic>
      <p:pic>
        <p:nvPicPr>
          <p:cNvPr id="4101" name="Picture 5" descr="C:\Users\Marcela\AppData\Local\Microsoft\Windows\Temporary Internet Files\Content.IE5\2EOZRNWK\MP900409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916832"/>
            <a:ext cx="1142986" cy="1512168"/>
          </a:xfrm>
          <a:prstGeom prst="rect">
            <a:avLst/>
          </a:prstGeom>
          <a:noFill/>
        </p:spPr>
      </p:pic>
      <p:pic>
        <p:nvPicPr>
          <p:cNvPr id="4102" name="Picture 6" descr="C:\Users\Marcela\AppData\Local\Microsoft\Windows\Temporary Internet Files\Content.IE5\L9NQ16BA\MP9004025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916832"/>
            <a:ext cx="1512168" cy="1512168"/>
          </a:xfrm>
          <a:prstGeom prst="rect">
            <a:avLst/>
          </a:prstGeom>
          <a:noFill/>
        </p:spPr>
      </p:pic>
      <p:pic>
        <p:nvPicPr>
          <p:cNvPr id="4105" name="Picture 9" descr="C:\Users\Marcela\AppData\Local\Microsoft\Windows\Temporary Internet Files\Content.IE5\2EOZRNWK\MP90038786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4077072"/>
            <a:ext cx="1304544" cy="1828800"/>
          </a:xfrm>
          <a:prstGeom prst="rect">
            <a:avLst/>
          </a:prstGeom>
          <a:noFill/>
        </p:spPr>
      </p:pic>
      <p:pic>
        <p:nvPicPr>
          <p:cNvPr id="4106" name="Picture 10" descr="C:\Users\Marcela\AppData\Local\Microsoft\Windows\Temporary Internet Files\Content.IE5\2EOZRNWK\MP9003878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221088"/>
            <a:ext cx="2220808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OVOCE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r>
              <a:rPr lang="cs-CZ" dirty="0" smtClean="0"/>
              <a:t>U ovoce sklízíme vždy plody.</a:t>
            </a:r>
          </a:p>
          <a:p>
            <a:r>
              <a:rPr lang="cs-CZ" dirty="0" smtClean="0"/>
              <a:t>Na podzim sklízíme:  </a:t>
            </a:r>
          </a:p>
          <a:p>
            <a:pPr lvl="5"/>
            <a:r>
              <a:rPr lang="cs-CZ" sz="2400" dirty="0" smtClean="0"/>
              <a:t>jablka (jabloň)</a:t>
            </a:r>
          </a:p>
          <a:p>
            <a:pPr lvl="5"/>
            <a:r>
              <a:rPr lang="cs-CZ" sz="2400" dirty="0" smtClean="0"/>
              <a:t>hrušky (hrušeň)</a:t>
            </a:r>
          </a:p>
          <a:p>
            <a:pPr lvl="5"/>
            <a:r>
              <a:rPr lang="cs-CZ" sz="2400" dirty="0" smtClean="0"/>
              <a:t>hroznové víno (vinná réva) </a:t>
            </a:r>
          </a:p>
        </p:txBody>
      </p:sp>
      <p:pic>
        <p:nvPicPr>
          <p:cNvPr id="5122" name="Picture 2" descr="C:\Users\Marcela\AppData\Local\Microsoft\Windows\Temporary Internet Files\Content.IE5\2EOZRNWK\MP9004065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124744"/>
            <a:ext cx="1996856" cy="2496680"/>
          </a:xfrm>
          <a:prstGeom prst="rect">
            <a:avLst/>
          </a:prstGeom>
          <a:noFill/>
        </p:spPr>
      </p:pic>
      <p:pic>
        <p:nvPicPr>
          <p:cNvPr id="5123" name="Picture 3" descr="C:\Users\Marcela\AppData\Local\Microsoft\Windows\Temporary Internet Files\Content.IE5\O0MZE86X\MC900358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149080"/>
            <a:ext cx="1843430" cy="1826057"/>
          </a:xfrm>
          <a:prstGeom prst="rect">
            <a:avLst/>
          </a:prstGeom>
          <a:noFill/>
        </p:spPr>
      </p:pic>
      <p:pic>
        <p:nvPicPr>
          <p:cNvPr id="5124" name="Picture 4" descr="C:\Users\Marcela\AppData\Local\Microsoft\Windows\Temporary Internet Files\Content.IE5\AWGJD1MZ\MP9004266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149080"/>
            <a:ext cx="2476004" cy="19854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Peckovice – mají pecku.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Malvice – mají jádřinec s jadérky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Bobule – mají jadérka </a:t>
            </a:r>
            <a:r>
              <a:rPr lang="cs-CZ" smtClean="0"/>
              <a:t>(semena)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O0MZE86X\MC900112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1353500" cy="1008112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2EOZRNWK\MC9001127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16832"/>
            <a:ext cx="1331379" cy="864096"/>
          </a:xfrm>
          <a:prstGeom prst="rect">
            <a:avLst/>
          </a:prstGeom>
          <a:noFill/>
        </p:spPr>
      </p:pic>
      <p:pic>
        <p:nvPicPr>
          <p:cNvPr id="1028" name="Picture 4" descr="C:\Users\Marcela\AppData\Local\Microsoft\Windows\Temporary Internet Files\Content.IE5\AWGJD1MZ\MC90043689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412776"/>
            <a:ext cx="1289298" cy="1289298"/>
          </a:xfrm>
          <a:prstGeom prst="rect">
            <a:avLst/>
          </a:prstGeom>
          <a:noFill/>
        </p:spPr>
      </p:pic>
      <p:pic>
        <p:nvPicPr>
          <p:cNvPr id="1031" name="Picture 7" descr="C:\Users\Marcela\AppData\Local\Microsoft\Windows\Temporary Internet Files\Content.IE5\2EOZRNWK\MC9001127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573016"/>
            <a:ext cx="1153265" cy="1043590"/>
          </a:xfrm>
          <a:prstGeom prst="rect">
            <a:avLst/>
          </a:prstGeom>
          <a:noFill/>
        </p:spPr>
      </p:pic>
      <p:pic>
        <p:nvPicPr>
          <p:cNvPr id="1032" name="Picture 8" descr="C:\Users\Marcela\AppData\Local\Microsoft\Windows\Temporary Internet Files\Content.IE5\AWGJD1MZ\MP9004309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3356992"/>
            <a:ext cx="1538261" cy="1368152"/>
          </a:xfrm>
          <a:prstGeom prst="rect">
            <a:avLst/>
          </a:prstGeom>
          <a:noFill/>
        </p:spPr>
      </p:pic>
      <p:pic>
        <p:nvPicPr>
          <p:cNvPr id="1034" name="Picture 10" descr="C:\Users\Marcela\AppData\Local\Microsoft\Windows\Temporary Internet Files\Content.IE5\AWGJD1MZ\MC90043689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5085184"/>
            <a:ext cx="1289298" cy="1289298"/>
          </a:xfrm>
          <a:prstGeom prst="rect">
            <a:avLst/>
          </a:prstGeom>
          <a:noFill/>
        </p:spPr>
      </p:pic>
      <p:pic>
        <p:nvPicPr>
          <p:cNvPr id="1035" name="Picture 11" descr="C:\Users\Marcela\AppData\Local\Microsoft\Windows\Temporary Internet Files\Content.IE5\L9NQ16BA\MC9003362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5301208"/>
            <a:ext cx="1528697" cy="961149"/>
          </a:xfrm>
          <a:prstGeom prst="rect">
            <a:avLst/>
          </a:prstGeom>
          <a:noFill/>
        </p:spPr>
      </p:pic>
      <p:pic>
        <p:nvPicPr>
          <p:cNvPr id="1037" name="Picture 13" descr="C:\Users\Marcela\AppData\Local\Microsoft\Windows\Temporary Internet Files\Content.IE5\O0MZE86X\MC90033126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5229200"/>
            <a:ext cx="1010117" cy="9361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176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PODZIMNÍ ZAHRADA</vt:lpstr>
      <vt:lpstr>ZELENINA</vt:lpstr>
      <vt:lpstr>Prezentace aplikace PowerPoint</vt:lpstr>
      <vt:lpstr>Prezentace aplikace PowerPoint</vt:lpstr>
      <vt:lpstr>OVOCE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VY_32_INOVACE_04_ROČNÍ OBDOBÍ_PODZIMNÍ ZAHRADA</dc:title>
  <dc:creator>Marcela</dc:creator>
  <cp:lastModifiedBy>Martin Králík</cp:lastModifiedBy>
  <cp:revision>30</cp:revision>
  <dcterms:created xsi:type="dcterms:W3CDTF">2011-09-18T13:04:34Z</dcterms:created>
  <dcterms:modified xsi:type="dcterms:W3CDTF">2012-04-05T08:16:37Z</dcterms:modified>
</cp:coreProperties>
</file>