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VY_32_INOVACE_06_Matematika pro 6.ročník_Jednotky délky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Jednotky délky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70F2619-D1D6-4851-9C8E-B17BD2AA7A68}" type="presOf" srcId="{B651F6E3-6281-48DB-9319-2AEAFDAE7572}" destId="{619D679B-A015-4ECF-8348-D1034C574F40}" srcOrd="0" destOrd="0" presId="urn:microsoft.com/office/officeart/2005/8/layout/target3"/>
    <dgm:cxn modelId="{100CF675-6544-405F-8424-C3AD29E65F0D}" type="presOf" srcId="{D1D4F407-5343-4D3F-B5B9-D407B03CAEB4}" destId="{AED2198E-93D5-4001-81B4-73124B309672}" srcOrd="1" destOrd="0" presId="urn:microsoft.com/office/officeart/2005/8/layout/target3"/>
    <dgm:cxn modelId="{652D474E-EC16-4FF6-8FAA-256AB84A4F07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66F36-13E4-426D-AF50-7C3AD133B596}" type="presOf" srcId="{4C35D32F-0EAB-4CD7-82EE-45574DC2A586}" destId="{8BEBB6EC-1DAA-4CAC-8A25-BC0FCBD5DBD5}" srcOrd="0" destOrd="0" presId="urn:microsoft.com/office/officeart/2005/8/layout/target3"/>
    <dgm:cxn modelId="{A2CC38A7-E0F3-4C81-B962-CB6D8EF64363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BC4340-DFC9-4E41-9114-9D81ADD56B5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07E39A2-0C23-42A0-8831-E790D43E4EB9}" type="presOf" srcId="{4C35D32F-0EAB-4CD7-82EE-45574DC2A586}" destId="{890E4F0B-2866-4A3F-A3C7-2A14B1797930}" srcOrd="1" destOrd="0" presId="urn:microsoft.com/office/officeart/2005/8/layout/target3"/>
    <dgm:cxn modelId="{FCA725A2-7958-4AC2-AF69-62C31C8E728E}" type="presOf" srcId="{B651F6E3-6281-48DB-9319-2AEAFDAE7572}" destId="{6BB5E863-4638-4E1D-BFDE-399D028AC4ED}" srcOrd="1" destOrd="0" presId="urn:microsoft.com/office/officeart/2005/8/layout/target3"/>
    <dgm:cxn modelId="{27BB9394-F09A-4959-B240-3FB1E2F00682}" type="presOf" srcId="{757F3AB3-0718-4624-B441-E567A8F0AB56}" destId="{333A1088-737F-45CB-B68E-254E46348037}" srcOrd="0" destOrd="0" presId="urn:microsoft.com/office/officeart/2005/8/layout/target3"/>
    <dgm:cxn modelId="{C4F3C5EA-E8E9-4B1C-9FF3-825D61B40638}" type="presOf" srcId="{D1B46980-6531-4606-95E6-44980827E919}" destId="{2BE915AB-18AA-4053-B92C-3BFC9ED204BB}" srcOrd="1" destOrd="0" presId="urn:microsoft.com/office/officeart/2005/8/layout/target3"/>
    <dgm:cxn modelId="{2FC85369-31BE-4E41-A79F-E685629CD76D}" type="presOf" srcId="{D1D4F407-5343-4D3F-B5B9-D407B03CAEB4}" destId="{D005CE8C-CC26-4C3E-AC11-E15060ECD759}" srcOrd="0" destOrd="0" presId="urn:microsoft.com/office/officeart/2005/8/layout/target3"/>
    <dgm:cxn modelId="{50E31D3E-F34B-452B-A711-EB37F8E829C3}" type="presParOf" srcId="{333A1088-737F-45CB-B68E-254E46348037}" destId="{F5ABB229-8D3B-4694-996A-96F23CF14429}" srcOrd="0" destOrd="0" presId="urn:microsoft.com/office/officeart/2005/8/layout/target3"/>
    <dgm:cxn modelId="{D6D46691-0953-4D0E-A4B3-B0056D52277E}" type="presParOf" srcId="{333A1088-737F-45CB-B68E-254E46348037}" destId="{F41139FD-01EE-4571-8B17-4FB00FC51163}" srcOrd="1" destOrd="0" presId="urn:microsoft.com/office/officeart/2005/8/layout/target3"/>
    <dgm:cxn modelId="{AA2E8142-7777-43F7-8C06-2B9E89FACB3B}" type="presParOf" srcId="{333A1088-737F-45CB-B68E-254E46348037}" destId="{D005CE8C-CC26-4C3E-AC11-E15060ECD759}" srcOrd="2" destOrd="0" presId="urn:microsoft.com/office/officeart/2005/8/layout/target3"/>
    <dgm:cxn modelId="{98E729A2-D88E-4124-B288-85F3FD48B0C4}" type="presParOf" srcId="{333A1088-737F-45CB-B68E-254E46348037}" destId="{2C702D82-9B77-49B7-9568-BB8EB47C3372}" srcOrd="3" destOrd="0" presId="urn:microsoft.com/office/officeart/2005/8/layout/target3"/>
    <dgm:cxn modelId="{C98B1B84-365A-47FD-B67B-380C28C9EEEA}" type="presParOf" srcId="{333A1088-737F-45CB-B68E-254E46348037}" destId="{A52A0455-90FF-4808-ABD0-F02540D31D5A}" srcOrd="4" destOrd="0" presId="urn:microsoft.com/office/officeart/2005/8/layout/target3"/>
    <dgm:cxn modelId="{A83BC6A1-D128-4083-BEC7-E18C8555B910}" type="presParOf" srcId="{333A1088-737F-45CB-B68E-254E46348037}" destId="{6140AFEC-043D-4C43-A2F9-D0F5331DF3A3}" srcOrd="5" destOrd="0" presId="urn:microsoft.com/office/officeart/2005/8/layout/target3"/>
    <dgm:cxn modelId="{5CB2B73B-FEC1-4503-8F71-1E97D239404F}" type="presParOf" srcId="{333A1088-737F-45CB-B68E-254E46348037}" destId="{9358AC05-5D7D-4327-9F80-1AD486AEA664}" srcOrd="6" destOrd="0" presId="urn:microsoft.com/office/officeart/2005/8/layout/target3"/>
    <dgm:cxn modelId="{479DAAD0-2B09-4264-8AEB-72064C1FB5F3}" type="presParOf" srcId="{333A1088-737F-45CB-B68E-254E46348037}" destId="{313FC574-E1CD-4FB4-B054-0B805CE0447D}" srcOrd="7" destOrd="0" presId="urn:microsoft.com/office/officeart/2005/8/layout/target3"/>
    <dgm:cxn modelId="{E0863189-89D5-4E01-B754-5F98795C954D}" type="presParOf" srcId="{333A1088-737F-45CB-B68E-254E46348037}" destId="{619D679B-A015-4ECF-8348-D1034C574F40}" srcOrd="8" destOrd="0" presId="urn:microsoft.com/office/officeart/2005/8/layout/target3"/>
    <dgm:cxn modelId="{188E112C-328E-41F1-A2F3-34459D3BA560}" type="presParOf" srcId="{333A1088-737F-45CB-B68E-254E46348037}" destId="{322283A8-4A27-4CDA-BAE3-F381106A9174}" srcOrd="9" destOrd="0" presId="urn:microsoft.com/office/officeart/2005/8/layout/target3"/>
    <dgm:cxn modelId="{7BB0FD02-F570-4A6B-BA82-0699082C0AE9}" type="presParOf" srcId="{333A1088-737F-45CB-B68E-254E46348037}" destId="{FFC9F71D-1B4F-4AD9-A4A6-86ADEFC8AF5C}" srcOrd="10" destOrd="0" presId="urn:microsoft.com/office/officeart/2005/8/layout/target3"/>
    <dgm:cxn modelId="{5505E97B-4FAF-4DCF-8BD6-4B3B4951A110}" type="presParOf" srcId="{333A1088-737F-45CB-B68E-254E46348037}" destId="{25B08C86-7E15-44DC-BE7F-FFB55DD49D12}" srcOrd="11" destOrd="0" presId="urn:microsoft.com/office/officeart/2005/8/layout/target3"/>
    <dgm:cxn modelId="{92BFAFE5-ED8F-4970-B58F-66BB3A5167E6}" type="presParOf" srcId="{333A1088-737F-45CB-B68E-254E46348037}" destId="{76644BE8-9D7C-4C09-B250-3D10AF48CBB7}" srcOrd="12" destOrd="0" presId="urn:microsoft.com/office/officeart/2005/8/layout/target3"/>
    <dgm:cxn modelId="{A7B7A831-2FBC-49B2-AE79-716AC3C2C033}" type="presParOf" srcId="{333A1088-737F-45CB-B68E-254E46348037}" destId="{EE85B701-7295-41C0-BA7A-34D3756A2AE6}" srcOrd="13" destOrd="0" presId="urn:microsoft.com/office/officeart/2005/8/layout/target3"/>
    <dgm:cxn modelId="{D3B2498A-CAF4-4EFE-9566-C9BBBF7756DA}" type="presParOf" srcId="{333A1088-737F-45CB-B68E-254E46348037}" destId="{8BEBB6EC-1DAA-4CAC-8A25-BC0FCBD5DBD5}" srcOrd="14" destOrd="0" presId="urn:microsoft.com/office/officeart/2005/8/layout/target3"/>
    <dgm:cxn modelId="{8D60E7D1-8492-404D-8A03-AE780F8287A4}" type="presParOf" srcId="{333A1088-737F-45CB-B68E-254E46348037}" destId="{AED2198E-93D5-4001-81B4-73124B309672}" srcOrd="15" destOrd="0" presId="urn:microsoft.com/office/officeart/2005/8/layout/target3"/>
    <dgm:cxn modelId="{E7511E7E-8BFF-4B1C-8D85-0DE100785B7C}" type="presParOf" srcId="{333A1088-737F-45CB-B68E-254E46348037}" destId="{2BE915AB-18AA-4053-B92C-3BFC9ED204BB}" srcOrd="16" destOrd="0" presId="urn:microsoft.com/office/officeart/2005/8/layout/target3"/>
    <dgm:cxn modelId="{E831C8B5-F15F-453C-BE67-E4328E535729}" type="presParOf" srcId="{333A1088-737F-45CB-B68E-254E46348037}" destId="{6BB5E863-4638-4E1D-BFDE-399D028AC4ED}" srcOrd="17" destOrd="0" presId="urn:microsoft.com/office/officeart/2005/8/layout/target3"/>
    <dgm:cxn modelId="{A9833FF4-86B8-4ECD-B9EC-84FC224CDD85}" type="presParOf" srcId="{333A1088-737F-45CB-B68E-254E46348037}" destId="{5A5FFA88-C948-4069-8E93-59FA12366E83}" srcOrd="18" destOrd="0" presId="urn:microsoft.com/office/officeart/2005/8/layout/target3"/>
    <dgm:cxn modelId="{067E73B8-F12E-4548-BAAC-19C9DDB9915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16896D-7E7C-49D8-9192-3AA6814E1CCE}" type="doc">
      <dgm:prSet loTypeId="urn:microsoft.com/office/officeart/2005/8/layout/cycle5" loCatId="cycle" qsTypeId="urn:microsoft.com/office/officeart/2005/8/quickstyle/simple3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CCD08FAD-19C7-4BE1-856E-CB3A9EB00615}">
      <dgm:prSet phldrT="[Text]"/>
      <dgm:spPr/>
      <dgm:t>
        <a:bodyPr/>
        <a:lstStyle/>
        <a:p>
          <a:r>
            <a:rPr lang="cs-CZ" smtClean="0"/>
            <a:t>0,35</a:t>
          </a:r>
          <a:endParaRPr lang="cs-CZ" dirty="0"/>
        </a:p>
      </dgm:t>
    </dgm:pt>
    <dgm:pt modelId="{4CCB940D-C907-40F5-8042-875277EB44E0}" type="parTrans" cxnId="{2354434F-6E6F-4C53-BFFB-5E2A11A6AB19}">
      <dgm:prSet/>
      <dgm:spPr/>
      <dgm:t>
        <a:bodyPr/>
        <a:lstStyle/>
        <a:p>
          <a:endParaRPr lang="cs-CZ"/>
        </a:p>
      </dgm:t>
    </dgm:pt>
    <dgm:pt modelId="{79703458-2D2D-4BA1-8899-102065AF5B79}" type="sibTrans" cxnId="{2354434F-6E6F-4C53-BFFB-5E2A11A6AB19}">
      <dgm:prSet/>
      <dgm:spPr/>
      <dgm:t>
        <a:bodyPr/>
        <a:lstStyle/>
        <a:p>
          <a:endParaRPr lang="cs-CZ"/>
        </a:p>
      </dgm:t>
    </dgm:pt>
    <dgm:pt modelId="{5E31E176-6FC8-4CAE-A795-08DBDAB1CFB0}">
      <dgm:prSet phldrT="[Text]"/>
      <dgm:spPr/>
      <dgm:t>
        <a:bodyPr/>
        <a:lstStyle/>
        <a:p>
          <a:endParaRPr lang="cs-CZ" dirty="0"/>
        </a:p>
      </dgm:t>
    </dgm:pt>
    <dgm:pt modelId="{75C5F995-259F-4262-B240-1071ADFFB1D8}" type="parTrans" cxnId="{D18DB742-2D45-4C75-A58B-EF7178A61D65}">
      <dgm:prSet/>
      <dgm:spPr/>
      <dgm:t>
        <a:bodyPr/>
        <a:lstStyle/>
        <a:p>
          <a:endParaRPr lang="cs-CZ"/>
        </a:p>
      </dgm:t>
    </dgm:pt>
    <dgm:pt modelId="{95D187C9-E89B-4CF4-912E-021C4AE96ED4}" type="sibTrans" cxnId="{D18DB742-2D45-4C75-A58B-EF7178A61D65}">
      <dgm:prSet/>
      <dgm:spPr/>
      <dgm:t>
        <a:bodyPr/>
        <a:lstStyle/>
        <a:p>
          <a:endParaRPr lang="cs-CZ"/>
        </a:p>
      </dgm:t>
    </dgm:pt>
    <dgm:pt modelId="{D3D42F89-5874-4159-9E7C-39C6EB05AD2C}">
      <dgm:prSet phldrT="[Text]"/>
      <dgm:spPr/>
      <dgm:t>
        <a:bodyPr/>
        <a:lstStyle/>
        <a:p>
          <a:endParaRPr lang="cs-CZ" dirty="0"/>
        </a:p>
      </dgm:t>
    </dgm:pt>
    <dgm:pt modelId="{D013D952-2270-4E0C-9C58-E80AC2FBC07F}" type="parTrans" cxnId="{3D60A171-3401-40A7-A609-14F8D1CBC681}">
      <dgm:prSet/>
      <dgm:spPr/>
      <dgm:t>
        <a:bodyPr/>
        <a:lstStyle/>
        <a:p>
          <a:endParaRPr lang="cs-CZ"/>
        </a:p>
      </dgm:t>
    </dgm:pt>
    <dgm:pt modelId="{F5333DF1-5983-4C09-9DF0-5765A5FB7B5C}" type="sibTrans" cxnId="{3D60A171-3401-40A7-A609-14F8D1CBC681}">
      <dgm:prSet/>
      <dgm:spPr/>
      <dgm:t>
        <a:bodyPr/>
        <a:lstStyle/>
        <a:p>
          <a:endParaRPr lang="cs-CZ"/>
        </a:p>
      </dgm:t>
    </dgm:pt>
    <dgm:pt modelId="{8C475BF8-92AF-4274-943B-935419B02DA5}">
      <dgm:prSet phldrT="[Text]"/>
      <dgm:spPr/>
      <dgm:t>
        <a:bodyPr/>
        <a:lstStyle/>
        <a:p>
          <a:endParaRPr lang="cs-CZ" dirty="0"/>
        </a:p>
      </dgm:t>
    </dgm:pt>
    <dgm:pt modelId="{89ED6E12-C852-4DF9-9FBB-B05D7F4DE903}" type="parTrans" cxnId="{D0781B9A-A74F-4A02-892D-6BC037B9BAF3}">
      <dgm:prSet/>
      <dgm:spPr/>
      <dgm:t>
        <a:bodyPr/>
        <a:lstStyle/>
        <a:p>
          <a:endParaRPr lang="cs-CZ"/>
        </a:p>
      </dgm:t>
    </dgm:pt>
    <dgm:pt modelId="{5717DBEB-8F2A-40C5-9279-ABDCCF35B94F}" type="sibTrans" cxnId="{D0781B9A-A74F-4A02-892D-6BC037B9BAF3}">
      <dgm:prSet/>
      <dgm:spPr/>
      <dgm:t>
        <a:bodyPr/>
        <a:lstStyle/>
        <a:p>
          <a:endParaRPr lang="cs-CZ"/>
        </a:p>
      </dgm:t>
    </dgm:pt>
    <dgm:pt modelId="{454D34BC-94BA-4B9A-A605-F8B5736DA5BE}">
      <dgm:prSet phldrT="[Text]"/>
      <dgm:spPr/>
      <dgm:t>
        <a:bodyPr/>
        <a:lstStyle/>
        <a:p>
          <a:endParaRPr lang="cs-CZ" dirty="0"/>
        </a:p>
      </dgm:t>
    </dgm:pt>
    <dgm:pt modelId="{EAB0956B-ED0E-4463-A201-411472A4DE72}" type="parTrans" cxnId="{38163E43-7EFF-46D7-80A0-E99152F3375B}">
      <dgm:prSet/>
      <dgm:spPr/>
      <dgm:t>
        <a:bodyPr/>
        <a:lstStyle/>
        <a:p>
          <a:endParaRPr lang="cs-CZ"/>
        </a:p>
      </dgm:t>
    </dgm:pt>
    <dgm:pt modelId="{69195DD4-0E34-4486-8F3D-988BAAC2948D}" type="sibTrans" cxnId="{38163E43-7EFF-46D7-80A0-E99152F3375B}">
      <dgm:prSet/>
      <dgm:spPr/>
      <dgm:t>
        <a:bodyPr/>
        <a:lstStyle/>
        <a:p>
          <a:endParaRPr lang="cs-CZ"/>
        </a:p>
      </dgm:t>
    </dgm:pt>
    <dgm:pt modelId="{0E77F5EB-771E-4952-B52F-89A0942B7389}">
      <dgm:prSet/>
      <dgm:spPr/>
      <dgm:t>
        <a:bodyPr/>
        <a:lstStyle/>
        <a:p>
          <a:endParaRPr lang="cs-CZ"/>
        </a:p>
      </dgm:t>
    </dgm:pt>
    <dgm:pt modelId="{51461504-49F4-4065-9550-4C88079FC151}" type="parTrans" cxnId="{A5D01D67-7677-432A-B172-F336157B2076}">
      <dgm:prSet/>
      <dgm:spPr/>
      <dgm:t>
        <a:bodyPr/>
        <a:lstStyle/>
        <a:p>
          <a:endParaRPr lang="cs-CZ"/>
        </a:p>
      </dgm:t>
    </dgm:pt>
    <dgm:pt modelId="{C36DEFB0-50D1-45EA-991A-85E5EDDCA5A0}" type="sibTrans" cxnId="{A5D01D67-7677-432A-B172-F336157B2076}">
      <dgm:prSet/>
      <dgm:spPr/>
      <dgm:t>
        <a:bodyPr/>
        <a:lstStyle/>
        <a:p>
          <a:endParaRPr lang="cs-CZ"/>
        </a:p>
      </dgm:t>
    </dgm:pt>
    <dgm:pt modelId="{7C45253C-C586-4F9D-B03F-24C17F0AEEE2}" type="pres">
      <dgm:prSet presAssocID="{A416896D-7E7C-49D8-9192-3AA6814E1CC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C4C1D8-8E83-4BA1-9B25-1B0B67C7E246}" type="pres">
      <dgm:prSet presAssocID="{CCD08FAD-19C7-4BE1-856E-CB3A9EB00615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CF5F03-B5A2-4352-BFB0-367061AA952B}" type="pres">
      <dgm:prSet presAssocID="{CCD08FAD-19C7-4BE1-856E-CB3A9EB00615}" presName="spNode" presStyleCnt="0"/>
      <dgm:spPr/>
      <dgm:t>
        <a:bodyPr/>
        <a:lstStyle/>
        <a:p>
          <a:endParaRPr lang="cs-CZ"/>
        </a:p>
      </dgm:t>
    </dgm:pt>
    <dgm:pt modelId="{7DC7A257-F534-4F8E-87C0-5D6607397021}" type="pres">
      <dgm:prSet presAssocID="{79703458-2D2D-4BA1-8899-102065AF5B79}" presName="sibTrans" presStyleLbl="sibTrans1D1" presStyleIdx="0" presStyleCnt="6"/>
      <dgm:spPr/>
      <dgm:t>
        <a:bodyPr/>
        <a:lstStyle/>
        <a:p>
          <a:endParaRPr lang="cs-CZ"/>
        </a:p>
      </dgm:t>
    </dgm:pt>
    <dgm:pt modelId="{8585A14F-31FC-4FE5-81D4-B3166505A002}" type="pres">
      <dgm:prSet presAssocID="{0E77F5EB-771E-4952-B52F-89A0942B738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574480-EFCF-4BA7-A00C-186D208A938D}" type="pres">
      <dgm:prSet presAssocID="{0E77F5EB-771E-4952-B52F-89A0942B7389}" presName="spNode" presStyleCnt="0"/>
      <dgm:spPr/>
      <dgm:t>
        <a:bodyPr/>
        <a:lstStyle/>
        <a:p>
          <a:endParaRPr lang="cs-CZ"/>
        </a:p>
      </dgm:t>
    </dgm:pt>
    <dgm:pt modelId="{C1B052DA-77D2-40AF-9117-E34FF7424A26}" type="pres">
      <dgm:prSet presAssocID="{C36DEFB0-50D1-45EA-991A-85E5EDDCA5A0}" presName="sibTrans" presStyleLbl="sibTrans1D1" presStyleIdx="1" presStyleCnt="6"/>
      <dgm:spPr/>
      <dgm:t>
        <a:bodyPr/>
        <a:lstStyle/>
        <a:p>
          <a:endParaRPr lang="cs-CZ"/>
        </a:p>
      </dgm:t>
    </dgm:pt>
    <dgm:pt modelId="{FCFF16DF-36B1-4DFC-99AB-ECBCD00287B1}" type="pres">
      <dgm:prSet presAssocID="{5E31E176-6FC8-4CAE-A795-08DBDAB1CFB0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D24760-437B-48C0-BE81-896FE9CFA312}" type="pres">
      <dgm:prSet presAssocID="{5E31E176-6FC8-4CAE-A795-08DBDAB1CFB0}" presName="spNode" presStyleCnt="0"/>
      <dgm:spPr/>
      <dgm:t>
        <a:bodyPr/>
        <a:lstStyle/>
        <a:p>
          <a:endParaRPr lang="cs-CZ"/>
        </a:p>
      </dgm:t>
    </dgm:pt>
    <dgm:pt modelId="{03C5D19D-BAC6-4F86-8DEA-2FAF5A615855}" type="pres">
      <dgm:prSet presAssocID="{95D187C9-E89B-4CF4-912E-021C4AE96ED4}" presName="sibTrans" presStyleLbl="sibTrans1D1" presStyleIdx="2" presStyleCnt="6"/>
      <dgm:spPr/>
      <dgm:t>
        <a:bodyPr/>
        <a:lstStyle/>
        <a:p>
          <a:endParaRPr lang="cs-CZ"/>
        </a:p>
      </dgm:t>
    </dgm:pt>
    <dgm:pt modelId="{266AE9D8-1E90-4EA4-97E1-6C55F8708A8C}" type="pres">
      <dgm:prSet presAssocID="{D3D42F89-5874-4159-9E7C-39C6EB05AD2C}" presName="node" presStyleLbl="node1" presStyleIdx="3" presStyleCnt="6" custRadScaleRad="98134" custRadScaleInc="-46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3B720-1201-474F-87C6-B219934784AE}" type="pres">
      <dgm:prSet presAssocID="{D3D42F89-5874-4159-9E7C-39C6EB05AD2C}" presName="spNode" presStyleCnt="0"/>
      <dgm:spPr/>
      <dgm:t>
        <a:bodyPr/>
        <a:lstStyle/>
        <a:p>
          <a:endParaRPr lang="cs-CZ"/>
        </a:p>
      </dgm:t>
    </dgm:pt>
    <dgm:pt modelId="{B4670610-6A4C-43EA-993E-C135AF450265}" type="pres">
      <dgm:prSet presAssocID="{F5333DF1-5983-4C09-9DF0-5765A5FB7B5C}" presName="sibTrans" presStyleLbl="sibTrans1D1" presStyleIdx="3" presStyleCnt="6"/>
      <dgm:spPr/>
      <dgm:t>
        <a:bodyPr/>
        <a:lstStyle/>
        <a:p>
          <a:endParaRPr lang="cs-CZ"/>
        </a:p>
      </dgm:t>
    </dgm:pt>
    <dgm:pt modelId="{88154456-04CC-4153-B3F2-DC3C545DA202}" type="pres">
      <dgm:prSet presAssocID="{8C475BF8-92AF-4274-943B-935419B02DA5}" presName="node" presStyleLbl="node1" presStyleIdx="4" presStyleCnt="6" custRadScaleRad="99872" custRadScaleInc="76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C198FB-9503-4230-BEB6-7ED92FA22FBB}" type="pres">
      <dgm:prSet presAssocID="{8C475BF8-92AF-4274-943B-935419B02DA5}" presName="spNode" presStyleCnt="0"/>
      <dgm:spPr/>
      <dgm:t>
        <a:bodyPr/>
        <a:lstStyle/>
        <a:p>
          <a:endParaRPr lang="cs-CZ"/>
        </a:p>
      </dgm:t>
    </dgm:pt>
    <dgm:pt modelId="{105FF5DD-83E4-4061-961B-48C315E58072}" type="pres">
      <dgm:prSet presAssocID="{5717DBEB-8F2A-40C5-9279-ABDCCF35B94F}" presName="sibTrans" presStyleLbl="sibTrans1D1" presStyleIdx="4" presStyleCnt="6"/>
      <dgm:spPr/>
      <dgm:t>
        <a:bodyPr/>
        <a:lstStyle/>
        <a:p>
          <a:endParaRPr lang="cs-CZ"/>
        </a:p>
      </dgm:t>
    </dgm:pt>
    <dgm:pt modelId="{45710834-3B2E-4909-8C1D-241F4CFFBB57}" type="pres">
      <dgm:prSet presAssocID="{454D34BC-94BA-4B9A-A605-F8B5736DA5BE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AB654F-29CA-4566-AFAC-B13C4783117A}" type="pres">
      <dgm:prSet presAssocID="{454D34BC-94BA-4B9A-A605-F8B5736DA5BE}" presName="spNode" presStyleCnt="0"/>
      <dgm:spPr/>
      <dgm:t>
        <a:bodyPr/>
        <a:lstStyle/>
        <a:p>
          <a:endParaRPr lang="cs-CZ"/>
        </a:p>
      </dgm:t>
    </dgm:pt>
    <dgm:pt modelId="{976BBF77-11EB-4C7D-B881-68DD65EF312B}" type="pres">
      <dgm:prSet presAssocID="{69195DD4-0E34-4486-8F3D-988BAAC2948D}" presName="sibTrans" presStyleLbl="sibTrans1D1" presStyleIdx="5" presStyleCnt="6"/>
      <dgm:spPr/>
      <dgm:t>
        <a:bodyPr/>
        <a:lstStyle/>
        <a:p>
          <a:endParaRPr lang="cs-CZ"/>
        </a:p>
      </dgm:t>
    </dgm:pt>
  </dgm:ptLst>
  <dgm:cxnLst>
    <dgm:cxn modelId="{A666E660-5694-4BB8-88CE-EAEA98C4E6EF}" type="presOf" srcId="{5E31E176-6FC8-4CAE-A795-08DBDAB1CFB0}" destId="{FCFF16DF-36B1-4DFC-99AB-ECBCD00287B1}" srcOrd="0" destOrd="0" presId="urn:microsoft.com/office/officeart/2005/8/layout/cycle5"/>
    <dgm:cxn modelId="{96CBB131-B0D7-454D-A6A5-6AE4BC29F408}" type="presOf" srcId="{454D34BC-94BA-4B9A-A605-F8B5736DA5BE}" destId="{45710834-3B2E-4909-8C1D-241F4CFFBB57}" srcOrd="0" destOrd="0" presId="urn:microsoft.com/office/officeart/2005/8/layout/cycle5"/>
    <dgm:cxn modelId="{BEB8B5CD-5635-4329-A8A4-2C17DFB8297D}" type="presOf" srcId="{95D187C9-E89B-4CF4-912E-021C4AE96ED4}" destId="{03C5D19D-BAC6-4F86-8DEA-2FAF5A615855}" srcOrd="0" destOrd="0" presId="urn:microsoft.com/office/officeart/2005/8/layout/cycle5"/>
    <dgm:cxn modelId="{9B03B2A1-7068-411F-8F4A-B24D1D799DE7}" type="presOf" srcId="{C36DEFB0-50D1-45EA-991A-85E5EDDCA5A0}" destId="{C1B052DA-77D2-40AF-9117-E34FF7424A26}" srcOrd="0" destOrd="0" presId="urn:microsoft.com/office/officeart/2005/8/layout/cycle5"/>
    <dgm:cxn modelId="{1A23764D-6863-487A-9972-35E42BF7C6DC}" type="presOf" srcId="{69195DD4-0E34-4486-8F3D-988BAAC2948D}" destId="{976BBF77-11EB-4C7D-B881-68DD65EF312B}" srcOrd="0" destOrd="0" presId="urn:microsoft.com/office/officeart/2005/8/layout/cycle5"/>
    <dgm:cxn modelId="{D0781B9A-A74F-4A02-892D-6BC037B9BAF3}" srcId="{A416896D-7E7C-49D8-9192-3AA6814E1CCE}" destId="{8C475BF8-92AF-4274-943B-935419B02DA5}" srcOrd="4" destOrd="0" parTransId="{89ED6E12-C852-4DF9-9FBB-B05D7F4DE903}" sibTransId="{5717DBEB-8F2A-40C5-9279-ABDCCF35B94F}"/>
    <dgm:cxn modelId="{38163E43-7EFF-46D7-80A0-E99152F3375B}" srcId="{A416896D-7E7C-49D8-9192-3AA6814E1CCE}" destId="{454D34BC-94BA-4B9A-A605-F8B5736DA5BE}" srcOrd="5" destOrd="0" parTransId="{EAB0956B-ED0E-4463-A201-411472A4DE72}" sibTransId="{69195DD4-0E34-4486-8F3D-988BAAC2948D}"/>
    <dgm:cxn modelId="{A5D01D67-7677-432A-B172-F336157B2076}" srcId="{A416896D-7E7C-49D8-9192-3AA6814E1CCE}" destId="{0E77F5EB-771E-4952-B52F-89A0942B7389}" srcOrd="1" destOrd="0" parTransId="{51461504-49F4-4065-9550-4C88079FC151}" sibTransId="{C36DEFB0-50D1-45EA-991A-85E5EDDCA5A0}"/>
    <dgm:cxn modelId="{6412DCC9-CBEB-4902-A9F7-EB9D6E764B77}" type="presOf" srcId="{A416896D-7E7C-49D8-9192-3AA6814E1CCE}" destId="{7C45253C-C586-4F9D-B03F-24C17F0AEEE2}" srcOrd="0" destOrd="0" presId="urn:microsoft.com/office/officeart/2005/8/layout/cycle5"/>
    <dgm:cxn modelId="{0B03DCAF-8EAA-4D18-AA74-16ADF649CE87}" type="presOf" srcId="{CCD08FAD-19C7-4BE1-856E-CB3A9EB00615}" destId="{08C4C1D8-8E83-4BA1-9B25-1B0B67C7E246}" srcOrd="0" destOrd="0" presId="urn:microsoft.com/office/officeart/2005/8/layout/cycle5"/>
    <dgm:cxn modelId="{6F6E536F-15E7-417E-B352-9F7C98CDDA0E}" type="presOf" srcId="{79703458-2D2D-4BA1-8899-102065AF5B79}" destId="{7DC7A257-F534-4F8E-87C0-5D6607397021}" srcOrd="0" destOrd="0" presId="urn:microsoft.com/office/officeart/2005/8/layout/cycle5"/>
    <dgm:cxn modelId="{D18DB742-2D45-4C75-A58B-EF7178A61D65}" srcId="{A416896D-7E7C-49D8-9192-3AA6814E1CCE}" destId="{5E31E176-6FC8-4CAE-A795-08DBDAB1CFB0}" srcOrd="2" destOrd="0" parTransId="{75C5F995-259F-4262-B240-1071ADFFB1D8}" sibTransId="{95D187C9-E89B-4CF4-912E-021C4AE96ED4}"/>
    <dgm:cxn modelId="{9B47849E-41DB-4E33-9871-0ABA6D0F8AA2}" type="presOf" srcId="{0E77F5EB-771E-4952-B52F-89A0942B7389}" destId="{8585A14F-31FC-4FE5-81D4-B3166505A002}" srcOrd="0" destOrd="0" presId="urn:microsoft.com/office/officeart/2005/8/layout/cycle5"/>
    <dgm:cxn modelId="{815FFC5A-4223-4AC2-94D1-A717A5E22721}" type="presOf" srcId="{F5333DF1-5983-4C09-9DF0-5765A5FB7B5C}" destId="{B4670610-6A4C-43EA-993E-C135AF450265}" srcOrd="0" destOrd="0" presId="urn:microsoft.com/office/officeart/2005/8/layout/cycle5"/>
    <dgm:cxn modelId="{2354434F-6E6F-4C53-BFFB-5E2A11A6AB19}" srcId="{A416896D-7E7C-49D8-9192-3AA6814E1CCE}" destId="{CCD08FAD-19C7-4BE1-856E-CB3A9EB00615}" srcOrd="0" destOrd="0" parTransId="{4CCB940D-C907-40F5-8042-875277EB44E0}" sibTransId="{79703458-2D2D-4BA1-8899-102065AF5B79}"/>
    <dgm:cxn modelId="{AA87D2A7-D811-4C34-8929-2E876DB2ABD8}" type="presOf" srcId="{5717DBEB-8F2A-40C5-9279-ABDCCF35B94F}" destId="{105FF5DD-83E4-4061-961B-48C315E58072}" srcOrd="0" destOrd="0" presId="urn:microsoft.com/office/officeart/2005/8/layout/cycle5"/>
    <dgm:cxn modelId="{293F0A21-1834-432D-BF75-6B7E26D88E11}" type="presOf" srcId="{D3D42F89-5874-4159-9E7C-39C6EB05AD2C}" destId="{266AE9D8-1E90-4EA4-97E1-6C55F8708A8C}" srcOrd="0" destOrd="0" presId="urn:microsoft.com/office/officeart/2005/8/layout/cycle5"/>
    <dgm:cxn modelId="{0DA818D6-C157-49B1-BF05-DB09F2A2FCE1}" type="presOf" srcId="{8C475BF8-92AF-4274-943B-935419B02DA5}" destId="{88154456-04CC-4153-B3F2-DC3C545DA202}" srcOrd="0" destOrd="0" presId="urn:microsoft.com/office/officeart/2005/8/layout/cycle5"/>
    <dgm:cxn modelId="{3D60A171-3401-40A7-A609-14F8D1CBC681}" srcId="{A416896D-7E7C-49D8-9192-3AA6814E1CCE}" destId="{D3D42F89-5874-4159-9E7C-39C6EB05AD2C}" srcOrd="3" destOrd="0" parTransId="{D013D952-2270-4E0C-9C58-E80AC2FBC07F}" sibTransId="{F5333DF1-5983-4C09-9DF0-5765A5FB7B5C}"/>
    <dgm:cxn modelId="{5F180391-FB79-4297-858C-9AE6AFE838A6}" type="presParOf" srcId="{7C45253C-C586-4F9D-B03F-24C17F0AEEE2}" destId="{08C4C1D8-8E83-4BA1-9B25-1B0B67C7E246}" srcOrd="0" destOrd="0" presId="urn:microsoft.com/office/officeart/2005/8/layout/cycle5"/>
    <dgm:cxn modelId="{399A3428-42CD-4DB3-9788-AB210518B18D}" type="presParOf" srcId="{7C45253C-C586-4F9D-B03F-24C17F0AEEE2}" destId="{E2CF5F03-B5A2-4352-BFB0-367061AA952B}" srcOrd="1" destOrd="0" presId="urn:microsoft.com/office/officeart/2005/8/layout/cycle5"/>
    <dgm:cxn modelId="{91C7D30F-03DD-4936-8614-8D0C3BD18CEE}" type="presParOf" srcId="{7C45253C-C586-4F9D-B03F-24C17F0AEEE2}" destId="{7DC7A257-F534-4F8E-87C0-5D6607397021}" srcOrd="2" destOrd="0" presId="urn:microsoft.com/office/officeart/2005/8/layout/cycle5"/>
    <dgm:cxn modelId="{AD8DF758-0F48-4166-9624-05C9A29722BF}" type="presParOf" srcId="{7C45253C-C586-4F9D-B03F-24C17F0AEEE2}" destId="{8585A14F-31FC-4FE5-81D4-B3166505A002}" srcOrd="3" destOrd="0" presId="urn:microsoft.com/office/officeart/2005/8/layout/cycle5"/>
    <dgm:cxn modelId="{5EFD2665-D815-490A-9C19-C1DD49C8EAC5}" type="presParOf" srcId="{7C45253C-C586-4F9D-B03F-24C17F0AEEE2}" destId="{57574480-EFCF-4BA7-A00C-186D208A938D}" srcOrd="4" destOrd="0" presId="urn:microsoft.com/office/officeart/2005/8/layout/cycle5"/>
    <dgm:cxn modelId="{D76E5333-7F3C-450A-93C2-A938A6FD7EBC}" type="presParOf" srcId="{7C45253C-C586-4F9D-B03F-24C17F0AEEE2}" destId="{C1B052DA-77D2-40AF-9117-E34FF7424A26}" srcOrd="5" destOrd="0" presId="urn:microsoft.com/office/officeart/2005/8/layout/cycle5"/>
    <dgm:cxn modelId="{0C0C19CE-7A20-4278-87AE-125402450ACE}" type="presParOf" srcId="{7C45253C-C586-4F9D-B03F-24C17F0AEEE2}" destId="{FCFF16DF-36B1-4DFC-99AB-ECBCD00287B1}" srcOrd="6" destOrd="0" presId="urn:microsoft.com/office/officeart/2005/8/layout/cycle5"/>
    <dgm:cxn modelId="{39701170-5038-446A-AD82-B167CAAE6842}" type="presParOf" srcId="{7C45253C-C586-4F9D-B03F-24C17F0AEEE2}" destId="{F3D24760-437B-48C0-BE81-896FE9CFA312}" srcOrd="7" destOrd="0" presId="urn:microsoft.com/office/officeart/2005/8/layout/cycle5"/>
    <dgm:cxn modelId="{FDADD9EC-4F47-454E-AA4B-BB5EEC25BDD8}" type="presParOf" srcId="{7C45253C-C586-4F9D-B03F-24C17F0AEEE2}" destId="{03C5D19D-BAC6-4F86-8DEA-2FAF5A615855}" srcOrd="8" destOrd="0" presId="urn:microsoft.com/office/officeart/2005/8/layout/cycle5"/>
    <dgm:cxn modelId="{01ED9F7A-A8BE-4F56-ACE9-7AF772C4C098}" type="presParOf" srcId="{7C45253C-C586-4F9D-B03F-24C17F0AEEE2}" destId="{266AE9D8-1E90-4EA4-97E1-6C55F8708A8C}" srcOrd="9" destOrd="0" presId="urn:microsoft.com/office/officeart/2005/8/layout/cycle5"/>
    <dgm:cxn modelId="{9AA2A976-F2E3-46FA-9993-CB16DC4FE045}" type="presParOf" srcId="{7C45253C-C586-4F9D-B03F-24C17F0AEEE2}" destId="{B763B720-1201-474F-87C6-B219934784AE}" srcOrd="10" destOrd="0" presId="urn:microsoft.com/office/officeart/2005/8/layout/cycle5"/>
    <dgm:cxn modelId="{778175DD-F986-4415-BC56-5338BC7F7E60}" type="presParOf" srcId="{7C45253C-C586-4F9D-B03F-24C17F0AEEE2}" destId="{B4670610-6A4C-43EA-993E-C135AF450265}" srcOrd="11" destOrd="0" presId="urn:microsoft.com/office/officeart/2005/8/layout/cycle5"/>
    <dgm:cxn modelId="{A931CC6A-23AC-475C-891B-056CBD42E0F8}" type="presParOf" srcId="{7C45253C-C586-4F9D-B03F-24C17F0AEEE2}" destId="{88154456-04CC-4153-B3F2-DC3C545DA202}" srcOrd="12" destOrd="0" presId="urn:microsoft.com/office/officeart/2005/8/layout/cycle5"/>
    <dgm:cxn modelId="{3074430B-E7D5-4565-9887-E2ABC0369B0F}" type="presParOf" srcId="{7C45253C-C586-4F9D-B03F-24C17F0AEEE2}" destId="{B3C198FB-9503-4230-BEB6-7ED92FA22FBB}" srcOrd="13" destOrd="0" presId="urn:microsoft.com/office/officeart/2005/8/layout/cycle5"/>
    <dgm:cxn modelId="{DB6CED7C-9BCE-4ED4-BCB4-CE72907FC4FB}" type="presParOf" srcId="{7C45253C-C586-4F9D-B03F-24C17F0AEEE2}" destId="{105FF5DD-83E4-4061-961B-48C315E58072}" srcOrd="14" destOrd="0" presId="urn:microsoft.com/office/officeart/2005/8/layout/cycle5"/>
    <dgm:cxn modelId="{8949CEAF-2493-4385-A8DA-71E0E67A49D5}" type="presParOf" srcId="{7C45253C-C586-4F9D-B03F-24C17F0AEEE2}" destId="{45710834-3B2E-4909-8C1D-241F4CFFBB57}" srcOrd="15" destOrd="0" presId="urn:microsoft.com/office/officeart/2005/8/layout/cycle5"/>
    <dgm:cxn modelId="{26607299-9A36-4CE9-992A-48F7301B247B}" type="presParOf" srcId="{7C45253C-C586-4F9D-B03F-24C17F0AEEE2}" destId="{DCAB654F-29CA-4566-AFAC-B13C4783117A}" srcOrd="16" destOrd="0" presId="urn:microsoft.com/office/officeart/2005/8/layout/cycle5"/>
    <dgm:cxn modelId="{BC62D657-2AEC-44AC-B852-CF02FDA9CC05}" type="presParOf" srcId="{7C45253C-C586-4F9D-B03F-24C17F0AEEE2}" destId="{976BBF77-11EB-4C7D-B881-68DD65EF312B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E1A969-BEDE-414A-9EF9-F1B155290233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</dgm:pt>
    <dgm:pt modelId="{C2B3F507-F227-4EE9-B6A1-8B1D517A751D}">
      <dgm:prSet phldrT="[Text]"/>
      <dgm:spPr/>
      <dgm:t>
        <a:bodyPr/>
        <a:lstStyle/>
        <a:p>
          <a:r>
            <a:rPr lang="cs-CZ" dirty="0" smtClean="0"/>
            <a:t>km</a:t>
          </a:r>
          <a:endParaRPr lang="cs-CZ" dirty="0"/>
        </a:p>
      </dgm:t>
    </dgm:pt>
    <dgm:pt modelId="{8C0E0B03-DF50-418F-8EA6-28F6E432E675}" type="parTrans" cxnId="{1E1A1584-0A38-4C96-B899-BD80920C0C7B}">
      <dgm:prSet/>
      <dgm:spPr/>
      <dgm:t>
        <a:bodyPr/>
        <a:lstStyle/>
        <a:p>
          <a:endParaRPr lang="cs-CZ"/>
        </a:p>
      </dgm:t>
    </dgm:pt>
    <dgm:pt modelId="{D401A8A7-6E0C-4660-90E5-0C741387A754}" type="sibTrans" cxnId="{1E1A1584-0A38-4C96-B899-BD80920C0C7B}">
      <dgm:prSet/>
      <dgm:spPr/>
      <dgm:t>
        <a:bodyPr/>
        <a:lstStyle/>
        <a:p>
          <a:endParaRPr lang="cs-CZ"/>
        </a:p>
      </dgm:t>
    </dgm:pt>
    <dgm:pt modelId="{FE354668-016C-476A-8641-A58A0A113676}">
      <dgm:prSet phldrT="[Text]"/>
      <dgm:spPr/>
      <dgm:t>
        <a:bodyPr/>
        <a:lstStyle/>
        <a:p>
          <a:r>
            <a:rPr lang="cs-CZ" dirty="0" smtClean="0"/>
            <a:t>cm</a:t>
          </a:r>
          <a:endParaRPr lang="cs-CZ" dirty="0"/>
        </a:p>
      </dgm:t>
    </dgm:pt>
    <dgm:pt modelId="{E3E635D7-B3D8-4418-9401-E727F7954028}" type="parTrans" cxnId="{FB5364F8-2F95-4E1C-AE0A-99EE1F2E3F8B}">
      <dgm:prSet/>
      <dgm:spPr/>
      <dgm:t>
        <a:bodyPr/>
        <a:lstStyle/>
        <a:p>
          <a:endParaRPr lang="cs-CZ"/>
        </a:p>
      </dgm:t>
    </dgm:pt>
    <dgm:pt modelId="{874281A3-9428-47E5-8EFA-4590F5B5F7C3}" type="sibTrans" cxnId="{FB5364F8-2F95-4E1C-AE0A-99EE1F2E3F8B}">
      <dgm:prSet/>
      <dgm:spPr/>
      <dgm:t>
        <a:bodyPr/>
        <a:lstStyle/>
        <a:p>
          <a:endParaRPr lang="cs-CZ"/>
        </a:p>
      </dgm:t>
    </dgm:pt>
    <dgm:pt modelId="{CF1C1F28-6DD3-419A-984C-A43D0AF1E23F}">
      <dgm:prSet phldrT="[Text]"/>
      <dgm:spPr/>
      <dgm:t>
        <a:bodyPr/>
        <a:lstStyle/>
        <a:p>
          <a:r>
            <a:rPr lang="cs-CZ" dirty="0" smtClean="0"/>
            <a:t>mm</a:t>
          </a:r>
          <a:endParaRPr lang="cs-CZ" dirty="0"/>
        </a:p>
      </dgm:t>
    </dgm:pt>
    <dgm:pt modelId="{FC15FBE2-3090-4E53-AF77-17F12780D3FA}" type="parTrans" cxnId="{1877E323-F66A-446E-978E-9AAB86F3F6DE}">
      <dgm:prSet/>
      <dgm:spPr/>
      <dgm:t>
        <a:bodyPr/>
        <a:lstStyle/>
        <a:p>
          <a:endParaRPr lang="cs-CZ"/>
        </a:p>
      </dgm:t>
    </dgm:pt>
    <dgm:pt modelId="{07B746EA-9CF8-43D0-A2DC-C748783BE28A}" type="sibTrans" cxnId="{1877E323-F66A-446E-978E-9AAB86F3F6DE}">
      <dgm:prSet/>
      <dgm:spPr/>
      <dgm:t>
        <a:bodyPr/>
        <a:lstStyle/>
        <a:p>
          <a:endParaRPr lang="cs-CZ"/>
        </a:p>
      </dgm:t>
    </dgm:pt>
    <dgm:pt modelId="{B8E8BBE4-D34B-42D1-B233-132375032249}">
      <dgm:prSet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33892C0B-5414-4762-9054-F1B8464ED717}" type="parTrans" cxnId="{32D74860-49BF-4071-BF7D-61E278A78144}">
      <dgm:prSet/>
      <dgm:spPr/>
      <dgm:t>
        <a:bodyPr/>
        <a:lstStyle/>
        <a:p>
          <a:endParaRPr lang="cs-CZ"/>
        </a:p>
      </dgm:t>
    </dgm:pt>
    <dgm:pt modelId="{D67F17FD-BD68-46F5-B190-48ED35082192}" type="sibTrans" cxnId="{32D74860-49BF-4071-BF7D-61E278A78144}">
      <dgm:prSet/>
      <dgm:spPr/>
      <dgm:t>
        <a:bodyPr/>
        <a:lstStyle/>
        <a:p>
          <a:endParaRPr lang="cs-CZ"/>
        </a:p>
      </dgm:t>
    </dgm:pt>
    <dgm:pt modelId="{D0B14E08-3326-4167-B591-B7C82284E0D7}">
      <dgm:prSet/>
      <dgm:spPr/>
      <dgm:t>
        <a:bodyPr/>
        <a:lstStyle/>
        <a:p>
          <a:r>
            <a:rPr lang="cs-CZ" dirty="0" smtClean="0"/>
            <a:t>dm</a:t>
          </a:r>
          <a:endParaRPr lang="cs-CZ" dirty="0"/>
        </a:p>
      </dgm:t>
    </dgm:pt>
    <dgm:pt modelId="{3BF0C237-EFE4-411F-8A1B-E9B958E7570D}" type="parTrans" cxnId="{AEFF6B20-D9A0-41DD-AEAA-5E67850DEE55}">
      <dgm:prSet/>
      <dgm:spPr/>
      <dgm:t>
        <a:bodyPr/>
        <a:lstStyle/>
        <a:p>
          <a:endParaRPr lang="cs-CZ"/>
        </a:p>
      </dgm:t>
    </dgm:pt>
    <dgm:pt modelId="{EF5D7D6A-5A69-4C1C-B78F-E9B9D483112C}" type="sibTrans" cxnId="{AEFF6B20-D9A0-41DD-AEAA-5E67850DEE55}">
      <dgm:prSet/>
      <dgm:spPr/>
      <dgm:t>
        <a:bodyPr/>
        <a:lstStyle/>
        <a:p>
          <a:endParaRPr lang="cs-CZ"/>
        </a:p>
      </dgm:t>
    </dgm:pt>
    <dgm:pt modelId="{5D82AB45-F6AD-4E31-A83A-682F2015AFC9}" type="pres">
      <dgm:prSet presAssocID="{BCE1A969-BEDE-414A-9EF9-F1B155290233}" presName="Name0" presStyleCnt="0">
        <dgm:presLayoutVars>
          <dgm:dir/>
          <dgm:resizeHandles val="exact"/>
        </dgm:presLayoutVars>
      </dgm:prSet>
      <dgm:spPr/>
    </dgm:pt>
    <dgm:pt modelId="{2A96C76B-DD83-46B7-A4C7-CE2602816E3D}" type="pres">
      <dgm:prSet presAssocID="{C2B3F507-F227-4EE9-B6A1-8B1D517A751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ADF42E-FA5B-4F4B-840E-4284A297C79D}" type="pres">
      <dgm:prSet presAssocID="{D401A8A7-6E0C-4660-90E5-0C741387A754}" presName="sibTrans" presStyleLbl="sibTrans2D1" presStyleIdx="0" presStyleCnt="4"/>
      <dgm:spPr/>
      <dgm:t>
        <a:bodyPr/>
        <a:lstStyle/>
        <a:p>
          <a:endParaRPr lang="cs-CZ"/>
        </a:p>
      </dgm:t>
    </dgm:pt>
    <dgm:pt modelId="{3424B2AC-0DF3-404F-9DB2-643F99EBB0A5}" type="pres">
      <dgm:prSet presAssocID="{D401A8A7-6E0C-4660-90E5-0C741387A754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C5894355-DCFF-4391-9426-72D7B4BD1D1C}" type="pres">
      <dgm:prSet presAssocID="{B8E8BBE4-D34B-42D1-B233-132375032249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D3994-8162-48D7-9149-979EB481D30A}" type="pres">
      <dgm:prSet presAssocID="{D67F17FD-BD68-46F5-B190-48ED35082192}" presName="sibTrans" presStyleLbl="sibTrans2D1" presStyleIdx="1" presStyleCnt="4"/>
      <dgm:spPr/>
      <dgm:t>
        <a:bodyPr/>
        <a:lstStyle/>
        <a:p>
          <a:endParaRPr lang="cs-CZ"/>
        </a:p>
      </dgm:t>
    </dgm:pt>
    <dgm:pt modelId="{59124028-3147-41B2-A09A-1A31C1AF4665}" type="pres">
      <dgm:prSet presAssocID="{D67F17FD-BD68-46F5-B190-48ED35082192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3E7B7DAB-DB3E-4A12-B335-3AE7EE6D26FF}" type="pres">
      <dgm:prSet presAssocID="{D0B14E08-3326-4167-B591-B7C82284E0D7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A9664A-5D6A-4208-8661-71ECC45E78D1}" type="pres">
      <dgm:prSet presAssocID="{EF5D7D6A-5A69-4C1C-B78F-E9B9D483112C}" presName="sibTrans" presStyleLbl="sibTrans2D1" presStyleIdx="2" presStyleCnt="4"/>
      <dgm:spPr/>
      <dgm:t>
        <a:bodyPr/>
        <a:lstStyle/>
        <a:p>
          <a:endParaRPr lang="cs-CZ"/>
        </a:p>
      </dgm:t>
    </dgm:pt>
    <dgm:pt modelId="{0BE28AA8-3AB6-4ECC-AD59-B95448379D23}" type="pres">
      <dgm:prSet presAssocID="{EF5D7D6A-5A69-4C1C-B78F-E9B9D483112C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E7E2A26B-9524-4FD7-8800-473A48DBF693}" type="pres">
      <dgm:prSet presAssocID="{FE354668-016C-476A-8641-A58A0A11367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6AAE9-FF8E-42B2-8FF0-E8FFBF3CF3F4}" type="pres">
      <dgm:prSet presAssocID="{874281A3-9428-47E5-8EFA-4590F5B5F7C3}" presName="sibTrans" presStyleLbl="sibTrans2D1" presStyleIdx="3" presStyleCnt="4"/>
      <dgm:spPr/>
      <dgm:t>
        <a:bodyPr/>
        <a:lstStyle/>
        <a:p>
          <a:endParaRPr lang="cs-CZ"/>
        </a:p>
      </dgm:t>
    </dgm:pt>
    <dgm:pt modelId="{803B8E44-C134-456D-9F65-4047261F6562}" type="pres">
      <dgm:prSet presAssocID="{874281A3-9428-47E5-8EFA-4590F5B5F7C3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6B413C51-9BE7-4000-8286-1DFC915A86C4}" type="pres">
      <dgm:prSet presAssocID="{CF1C1F28-6DD3-419A-984C-A43D0AF1E23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35B934-76EE-4338-8727-A34589F19D9B}" type="presOf" srcId="{D401A8A7-6E0C-4660-90E5-0C741387A754}" destId="{A5ADF42E-FA5B-4F4B-840E-4284A297C79D}" srcOrd="0" destOrd="0" presId="urn:microsoft.com/office/officeart/2005/8/layout/process1"/>
    <dgm:cxn modelId="{64BC642F-BB9D-414E-A63B-216ED2AC47A7}" type="presOf" srcId="{D0B14E08-3326-4167-B591-B7C82284E0D7}" destId="{3E7B7DAB-DB3E-4A12-B335-3AE7EE6D26FF}" srcOrd="0" destOrd="0" presId="urn:microsoft.com/office/officeart/2005/8/layout/process1"/>
    <dgm:cxn modelId="{5AE33FA5-E287-497C-8613-2E742A46C792}" type="presOf" srcId="{874281A3-9428-47E5-8EFA-4590F5B5F7C3}" destId="{803B8E44-C134-456D-9F65-4047261F6562}" srcOrd="1" destOrd="0" presId="urn:microsoft.com/office/officeart/2005/8/layout/process1"/>
    <dgm:cxn modelId="{FD811F86-2E8E-4F80-8785-3A7448CA0AD8}" type="presOf" srcId="{C2B3F507-F227-4EE9-B6A1-8B1D517A751D}" destId="{2A96C76B-DD83-46B7-A4C7-CE2602816E3D}" srcOrd="0" destOrd="0" presId="urn:microsoft.com/office/officeart/2005/8/layout/process1"/>
    <dgm:cxn modelId="{4D02B678-41DD-4416-ABBF-9FA77A61DDD5}" type="presOf" srcId="{CF1C1F28-6DD3-419A-984C-A43D0AF1E23F}" destId="{6B413C51-9BE7-4000-8286-1DFC915A86C4}" srcOrd="0" destOrd="0" presId="urn:microsoft.com/office/officeart/2005/8/layout/process1"/>
    <dgm:cxn modelId="{D34483D1-8240-4249-820F-657AA182D31C}" type="presOf" srcId="{D67F17FD-BD68-46F5-B190-48ED35082192}" destId="{3F4D3994-8162-48D7-9149-979EB481D30A}" srcOrd="0" destOrd="0" presId="urn:microsoft.com/office/officeart/2005/8/layout/process1"/>
    <dgm:cxn modelId="{48FD68EB-967D-4BE1-A367-3F1C531BFAD9}" type="presOf" srcId="{FE354668-016C-476A-8641-A58A0A113676}" destId="{E7E2A26B-9524-4FD7-8800-473A48DBF693}" srcOrd="0" destOrd="0" presId="urn:microsoft.com/office/officeart/2005/8/layout/process1"/>
    <dgm:cxn modelId="{F14CFC8D-9B31-4875-9455-5EE859831EF8}" type="presOf" srcId="{D401A8A7-6E0C-4660-90E5-0C741387A754}" destId="{3424B2AC-0DF3-404F-9DB2-643F99EBB0A5}" srcOrd="1" destOrd="0" presId="urn:microsoft.com/office/officeart/2005/8/layout/process1"/>
    <dgm:cxn modelId="{1E1A1584-0A38-4C96-B899-BD80920C0C7B}" srcId="{BCE1A969-BEDE-414A-9EF9-F1B155290233}" destId="{C2B3F507-F227-4EE9-B6A1-8B1D517A751D}" srcOrd="0" destOrd="0" parTransId="{8C0E0B03-DF50-418F-8EA6-28F6E432E675}" sibTransId="{D401A8A7-6E0C-4660-90E5-0C741387A754}"/>
    <dgm:cxn modelId="{B6A060CD-D39E-4809-AFA3-B2BDC930DF25}" type="presOf" srcId="{D67F17FD-BD68-46F5-B190-48ED35082192}" destId="{59124028-3147-41B2-A09A-1A31C1AF4665}" srcOrd="1" destOrd="0" presId="urn:microsoft.com/office/officeart/2005/8/layout/process1"/>
    <dgm:cxn modelId="{AEFF6B20-D9A0-41DD-AEAA-5E67850DEE55}" srcId="{BCE1A969-BEDE-414A-9EF9-F1B155290233}" destId="{D0B14E08-3326-4167-B591-B7C82284E0D7}" srcOrd="2" destOrd="0" parTransId="{3BF0C237-EFE4-411F-8A1B-E9B958E7570D}" sibTransId="{EF5D7D6A-5A69-4C1C-B78F-E9B9D483112C}"/>
    <dgm:cxn modelId="{32D74860-49BF-4071-BF7D-61E278A78144}" srcId="{BCE1A969-BEDE-414A-9EF9-F1B155290233}" destId="{B8E8BBE4-D34B-42D1-B233-132375032249}" srcOrd="1" destOrd="0" parTransId="{33892C0B-5414-4762-9054-F1B8464ED717}" sibTransId="{D67F17FD-BD68-46F5-B190-48ED35082192}"/>
    <dgm:cxn modelId="{01B52CFF-909B-4504-AA13-4978C14342ED}" type="presOf" srcId="{EF5D7D6A-5A69-4C1C-B78F-E9B9D483112C}" destId="{E1A9664A-5D6A-4208-8661-71ECC45E78D1}" srcOrd="0" destOrd="0" presId="urn:microsoft.com/office/officeart/2005/8/layout/process1"/>
    <dgm:cxn modelId="{1877E323-F66A-446E-978E-9AAB86F3F6DE}" srcId="{BCE1A969-BEDE-414A-9EF9-F1B155290233}" destId="{CF1C1F28-6DD3-419A-984C-A43D0AF1E23F}" srcOrd="4" destOrd="0" parTransId="{FC15FBE2-3090-4E53-AF77-17F12780D3FA}" sibTransId="{07B746EA-9CF8-43D0-A2DC-C748783BE28A}"/>
    <dgm:cxn modelId="{FB5364F8-2F95-4E1C-AE0A-99EE1F2E3F8B}" srcId="{BCE1A969-BEDE-414A-9EF9-F1B155290233}" destId="{FE354668-016C-476A-8641-A58A0A113676}" srcOrd="3" destOrd="0" parTransId="{E3E635D7-B3D8-4418-9401-E727F7954028}" sibTransId="{874281A3-9428-47E5-8EFA-4590F5B5F7C3}"/>
    <dgm:cxn modelId="{70648640-DEA3-4980-9A4D-658BC236CD13}" type="presOf" srcId="{EF5D7D6A-5A69-4C1C-B78F-E9B9D483112C}" destId="{0BE28AA8-3AB6-4ECC-AD59-B95448379D23}" srcOrd="1" destOrd="0" presId="urn:microsoft.com/office/officeart/2005/8/layout/process1"/>
    <dgm:cxn modelId="{83F04BFB-759B-4DEA-BADC-8B841959128C}" type="presOf" srcId="{BCE1A969-BEDE-414A-9EF9-F1B155290233}" destId="{5D82AB45-F6AD-4E31-A83A-682F2015AFC9}" srcOrd="0" destOrd="0" presId="urn:microsoft.com/office/officeart/2005/8/layout/process1"/>
    <dgm:cxn modelId="{327F2239-2538-4ACA-B3FA-C73B626DBF04}" type="presOf" srcId="{874281A3-9428-47E5-8EFA-4590F5B5F7C3}" destId="{3356AAE9-FF8E-42B2-8FF0-E8FFBF3CF3F4}" srcOrd="0" destOrd="0" presId="urn:microsoft.com/office/officeart/2005/8/layout/process1"/>
    <dgm:cxn modelId="{DB59B3C3-C6C8-4480-9C5C-9CA6A083669E}" type="presOf" srcId="{B8E8BBE4-D34B-42D1-B233-132375032249}" destId="{C5894355-DCFF-4391-9426-72D7B4BD1D1C}" srcOrd="0" destOrd="0" presId="urn:microsoft.com/office/officeart/2005/8/layout/process1"/>
    <dgm:cxn modelId="{11409793-013B-454D-8217-237475A9C490}" type="presParOf" srcId="{5D82AB45-F6AD-4E31-A83A-682F2015AFC9}" destId="{2A96C76B-DD83-46B7-A4C7-CE2602816E3D}" srcOrd="0" destOrd="0" presId="urn:microsoft.com/office/officeart/2005/8/layout/process1"/>
    <dgm:cxn modelId="{9FFB6C08-969A-412F-9D9B-E2BDC5B8DB2B}" type="presParOf" srcId="{5D82AB45-F6AD-4E31-A83A-682F2015AFC9}" destId="{A5ADF42E-FA5B-4F4B-840E-4284A297C79D}" srcOrd="1" destOrd="0" presId="urn:microsoft.com/office/officeart/2005/8/layout/process1"/>
    <dgm:cxn modelId="{F52ED827-B9D5-4950-AE71-BDAF19E74D04}" type="presParOf" srcId="{A5ADF42E-FA5B-4F4B-840E-4284A297C79D}" destId="{3424B2AC-0DF3-404F-9DB2-643F99EBB0A5}" srcOrd="0" destOrd="0" presId="urn:microsoft.com/office/officeart/2005/8/layout/process1"/>
    <dgm:cxn modelId="{30D6C4E1-97D5-43FC-975F-BD16D8530AD8}" type="presParOf" srcId="{5D82AB45-F6AD-4E31-A83A-682F2015AFC9}" destId="{C5894355-DCFF-4391-9426-72D7B4BD1D1C}" srcOrd="2" destOrd="0" presId="urn:microsoft.com/office/officeart/2005/8/layout/process1"/>
    <dgm:cxn modelId="{5AE53EBA-771F-41E8-858E-3018A37865A5}" type="presParOf" srcId="{5D82AB45-F6AD-4E31-A83A-682F2015AFC9}" destId="{3F4D3994-8162-48D7-9149-979EB481D30A}" srcOrd="3" destOrd="0" presId="urn:microsoft.com/office/officeart/2005/8/layout/process1"/>
    <dgm:cxn modelId="{73FF1109-ED57-4D72-B67A-2A97575C5247}" type="presParOf" srcId="{3F4D3994-8162-48D7-9149-979EB481D30A}" destId="{59124028-3147-41B2-A09A-1A31C1AF4665}" srcOrd="0" destOrd="0" presId="urn:microsoft.com/office/officeart/2005/8/layout/process1"/>
    <dgm:cxn modelId="{5AFA9FFB-5B36-488C-9878-1E956EA60012}" type="presParOf" srcId="{5D82AB45-F6AD-4E31-A83A-682F2015AFC9}" destId="{3E7B7DAB-DB3E-4A12-B335-3AE7EE6D26FF}" srcOrd="4" destOrd="0" presId="urn:microsoft.com/office/officeart/2005/8/layout/process1"/>
    <dgm:cxn modelId="{C85D3C93-03A5-4A00-A776-C7FD3F2A1FFF}" type="presParOf" srcId="{5D82AB45-F6AD-4E31-A83A-682F2015AFC9}" destId="{E1A9664A-5D6A-4208-8661-71ECC45E78D1}" srcOrd="5" destOrd="0" presId="urn:microsoft.com/office/officeart/2005/8/layout/process1"/>
    <dgm:cxn modelId="{62CE4A50-5310-442D-B605-9A3E6D1A7DA4}" type="presParOf" srcId="{E1A9664A-5D6A-4208-8661-71ECC45E78D1}" destId="{0BE28AA8-3AB6-4ECC-AD59-B95448379D23}" srcOrd="0" destOrd="0" presId="urn:microsoft.com/office/officeart/2005/8/layout/process1"/>
    <dgm:cxn modelId="{E5946863-E42A-42B1-AE33-B949E11F8356}" type="presParOf" srcId="{5D82AB45-F6AD-4E31-A83A-682F2015AFC9}" destId="{E7E2A26B-9524-4FD7-8800-473A48DBF693}" srcOrd="6" destOrd="0" presId="urn:microsoft.com/office/officeart/2005/8/layout/process1"/>
    <dgm:cxn modelId="{A3646453-C630-47D4-B250-7B1CD459890A}" type="presParOf" srcId="{5D82AB45-F6AD-4E31-A83A-682F2015AFC9}" destId="{3356AAE9-FF8E-42B2-8FF0-E8FFBF3CF3F4}" srcOrd="7" destOrd="0" presId="urn:microsoft.com/office/officeart/2005/8/layout/process1"/>
    <dgm:cxn modelId="{F6A6A570-BF6E-4167-8248-6BCCDDB0B728}" type="presParOf" srcId="{3356AAE9-FF8E-42B2-8FF0-E8FFBF3CF3F4}" destId="{803B8E44-C134-456D-9F65-4047261F6562}" srcOrd="0" destOrd="0" presId="urn:microsoft.com/office/officeart/2005/8/layout/process1"/>
    <dgm:cxn modelId="{507C383C-F8CE-4ABD-9EA6-C4BC811EBBE2}" type="presParOf" srcId="{5D82AB45-F6AD-4E31-A83A-682F2015AFC9}" destId="{6B413C51-9BE7-4000-8286-1DFC915A86C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Martina Dostálová</a:t>
          </a:r>
          <a:endParaRPr lang="cs-CZ" sz="14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VY_32_INOVACE_06_Matematika pro 6.ročník_Jednotky délky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Jednotky délky</a:t>
          </a:r>
          <a:endParaRPr lang="cs-CZ" sz="14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C4C1D8-8E83-4BA1-9B25-1B0B67C7E246}">
      <dsp:nvSpPr>
        <dsp:cNvPr id="0" name=""/>
        <dsp:cNvSpPr/>
      </dsp:nvSpPr>
      <dsp:spPr>
        <a:xfrm>
          <a:off x="2427334" y="885"/>
          <a:ext cx="1230007" cy="7995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0,35</a:t>
          </a:r>
          <a:endParaRPr lang="cs-CZ" sz="3100" kern="1200" dirty="0"/>
        </a:p>
      </dsp:txBody>
      <dsp:txXfrm>
        <a:off x="2427334" y="885"/>
        <a:ext cx="1230007" cy="799505"/>
      </dsp:txXfrm>
    </dsp:sp>
    <dsp:sp modelId="{7DC7A257-F534-4F8E-87C0-5D6607397021}">
      <dsp:nvSpPr>
        <dsp:cNvPr id="0" name=""/>
        <dsp:cNvSpPr/>
      </dsp:nvSpPr>
      <dsp:spPr>
        <a:xfrm>
          <a:off x="1158947" y="400637"/>
          <a:ext cx="3766780" cy="3766780"/>
        </a:xfrm>
        <a:custGeom>
          <a:avLst/>
          <a:gdLst/>
          <a:ahLst/>
          <a:cxnLst/>
          <a:rect l="0" t="0" r="0" b="0"/>
          <a:pathLst>
            <a:path>
              <a:moveTo>
                <a:pt x="2653077" y="164454"/>
              </a:moveTo>
              <a:arcTo wR="1883390" hR="1883390" stAng="17647283" swAng="923867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85A14F-31FC-4FE5-81D4-B3166505A002}">
      <dsp:nvSpPr>
        <dsp:cNvPr id="0" name=""/>
        <dsp:cNvSpPr/>
      </dsp:nvSpPr>
      <dsp:spPr>
        <a:xfrm>
          <a:off x="4058397" y="942580"/>
          <a:ext cx="1230007" cy="79950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4058397" y="942580"/>
        <a:ext cx="1230007" cy="799505"/>
      </dsp:txXfrm>
    </dsp:sp>
    <dsp:sp modelId="{C1B052DA-77D2-40AF-9117-E34FF7424A26}">
      <dsp:nvSpPr>
        <dsp:cNvPr id="0" name=""/>
        <dsp:cNvSpPr/>
      </dsp:nvSpPr>
      <dsp:spPr>
        <a:xfrm>
          <a:off x="1158947" y="400637"/>
          <a:ext cx="3766780" cy="3766780"/>
        </a:xfrm>
        <a:custGeom>
          <a:avLst/>
          <a:gdLst/>
          <a:ahLst/>
          <a:cxnLst/>
          <a:rect l="0" t="0" r="0" b="0"/>
          <a:pathLst>
            <a:path>
              <a:moveTo>
                <a:pt x="3737429" y="1552183"/>
              </a:moveTo>
              <a:arcTo wR="1883390" hR="1883390" stAng="20992290" swAng="1215420"/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FF16DF-36B1-4DFC-99AB-ECBCD00287B1}">
      <dsp:nvSpPr>
        <dsp:cNvPr id="0" name=""/>
        <dsp:cNvSpPr/>
      </dsp:nvSpPr>
      <dsp:spPr>
        <a:xfrm>
          <a:off x="4058397" y="2825970"/>
          <a:ext cx="1230007" cy="79950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4058397" y="2825970"/>
        <a:ext cx="1230007" cy="799505"/>
      </dsp:txXfrm>
    </dsp:sp>
    <dsp:sp modelId="{03C5D19D-BAC6-4F86-8DEA-2FAF5A615855}">
      <dsp:nvSpPr>
        <dsp:cNvPr id="0" name=""/>
        <dsp:cNvSpPr/>
      </dsp:nvSpPr>
      <dsp:spPr>
        <a:xfrm>
          <a:off x="1221708" y="341556"/>
          <a:ext cx="3766780" cy="3766780"/>
        </a:xfrm>
        <a:custGeom>
          <a:avLst/>
          <a:gdLst/>
          <a:ahLst/>
          <a:cxnLst/>
          <a:rect l="0" t="0" r="0" b="0"/>
          <a:pathLst>
            <a:path>
              <a:moveTo>
                <a:pt x="3022169" y="3383503"/>
              </a:moveTo>
              <a:arcTo wR="1883390" hR="1883390" stAng="3167808" swAng="866526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6AE9D8-1E90-4EA4-97E1-6C55F8708A8C}">
      <dsp:nvSpPr>
        <dsp:cNvPr id="0" name=""/>
        <dsp:cNvSpPr/>
      </dsp:nvSpPr>
      <dsp:spPr>
        <a:xfrm>
          <a:off x="2457248" y="3732279"/>
          <a:ext cx="1230007" cy="79950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2457248" y="3732279"/>
        <a:ext cx="1230007" cy="799505"/>
      </dsp:txXfrm>
    </dsp:sp>
    <dsp:sp modelId="{B4670610-6A4C-43EA-993E-C135AF450265}">
      <dsp:nvSpPr>
        <dsp:cNvPr id="0" name=""/>
        <dsp:cNvSpPr/>
      </dsp:nvSpPr>
      <dsp:spPr>
        <a:xfrm>
          <a:off x="1111025" y="348668"/>
          <a:ext cx="3766780" cy="3766780"/>
        </a:xfrm>
        <a:custGeom>
          <a:avLst/>
          <a:gdLst/>
          <a:ahLst/>
          <a:cxnLst/>
          <a:rect l="0" t="0" r="0" b="0"/>
          <a:pathLst>
            <a:path>
              <a:moveTo>
                <a:pt x="1175987" y="3628881"/>
              </a:moveTo>
              <a:arcTo wR="1883390" hR="1883390" stAng="6723686" swAng="1004353"/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54456-04CC-4153-B3F2-DC3C545DA202}">
      <dsp:nvSpPr>
        <dsp:cNvPr id="0" name=""/>
        <dsp:cNvSpPr/>
      </dsp:nvSpPr>
      <dsp:spPr>
        <a:xfrm>
          <a:off x="773699" y="2780698"/>
          <a:ext cx="1230007" cy="79950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773699" y="2780698"/>
        <a:ext cx="1230007" cy="799505"/>
      </dsp:txXfrm>
    </dsp:sp>
    <dsp:sp modelId="{105FF5DD-83E4-4061-961B-48C315E58072}">
      <dsp:nvSpPr>
        <dsp:cNvPr id="0" name=""/>
        <dsp:cNvSpPr/>
      </dsp:nvSpPr>
      <dsp:spPr>
        <a:xfrm>
          <a:off x="1160250" y="396282"/>
          <a:ext cx="3766780" cy="3766780"/>
        </a:xfrm>
        <a:custGeom>
          <a:avLst/>
          <a:gdLst/>
          <a:ahLst/>
          <a:cxnLst/>
          <a:rect l="0" t="0" r="0" b="0"/>
          <a:pathLst>
            <a:path>
              <a:moveTo>
                <a:pt x="23747" y="2181529"/>
              </a:moveTo>
              <a:arcTo wR="1883390" hR="1883390" stAng="10253507" swAng="1162412"/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710834-3B2E-4909-8C1D-241F4CFFBB57}">
      <dsp:nvSpPr>
        <dsp:cNvPr id="0" name=""/>
        <dsp:cNvSpPr/>
      </dsp:nvSpPr>
      <dsp:spPr>
        <a:xfrm>
          <a:off x="796270" y="942580"/>
          <a:ext cx="1230007" cy="7995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796270" y="942580"/>
        <a:ext cx="1230007" cy="799505"/>
      </dsp:txXfrm>
    </dsp:sp>
    <dsp:sp modelId="{976BBF77-11EB-4C7D-B881-68DD65EF312B}">
      <dsp:nvSpPr>
        <dsp:cNvPr id="0" name=""/>
        <dsp:cNvSpPr/>
      </dsp:nvSpPr>
      <dsp:spPr>
        <a:xfrm>
          <a:off x="1158947" y="400637"/>
          <a:ext cx="3766780" cy="3766780"/>
        </a:xfrm>
        <a:custGeom>
          <a:avLst/>
          <a:gdLst/>
          <a:ahLst/>
          <a:cxnLst/>
          <a:rect l="0" t="0" r="0" b="0"/>
          <a:pathLst>
            <a:path>
              <a:moveTo>
                <a:pt x="684920" y="430520"/>
              </a:moveTo>
              <a:arcTo wR="1883390" hR="1883390" stAng="13828850" swAng="923867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A96C76B-DD83-46B7-A4C7-CE2602816E3D}">
      <dsp:nvSpPr>
        <dsp:cNvPr id="0" name=""/>
        <dsp:cNvSpPr/>
      </dsp:nvSpPr>
      <dsp:spPr>
        <a:xfrm>
          <a:off x="4289" y="1589180"/>
          <a:ext cx="1329757" cy="7978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km</a:t>
          </a:r>
          <a:endParaRPr lang="cs-CZ" sz="3200" kern="1200" dirty="0"/>
        </a:p>
      </dsp:txBody>
      <dsp:txXfrm>
        <a:off x="4289" y="1589180"/>
        <a:ext cx="1329757" cy="797854"/>
      </dsp:txXfrm>
    </dsp:sp>
    <dsp:sp modelId="{A5ADF42E-FA5B-4F4B-840E-4284A297C79D}">
      <dsp:nvSpPr>
        <dsp:cNvPr id="0" name=""/>
        <dsp:cNvSpPr/>
      </dsp:nvSpPr>
      <dsp:spPr>
        <a:xfrm>
          <a:off x="1467022" y="1823218"/>
          <a:ext cx="281908" cy="3297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1467022" y="1823218"/>
        <a:ext cx="281908" cy="329779"/>
      </dsp:txXfrm>
    </dsp:sp>
    <dsp:sp modelId="{C5894355-DCFF-4391-9426-72D7B4BD1D1C}">
      <dsp:nvSpPr>
        <dsp:cNvPr id="0" name=""/>
        <dsp:cNvSpPr/>
      </dsp:nvSpPr>
      <dsp:spPr>
        <a:xfrm>
          <a:off x="1865949" y="1589180"/>
          <a:ext cx="1329757" cy="797854"/>
        </a:xfrm>
        <a:prstGeom prst="roundRect">
          <a:avLst>
            <a:gd name="adj" fmla="val 10000"/>
          </a:avLst>
        </a:prstGeom>
        <a:solidFill>
          <a:schemeClr val="accent2">
            <a:hueOff val="449989"/>
            <a:satOff val="12146"/>
            <a:lumOff val="1275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</a:t>
          </a:r>
          <a:endParaRPr lang="cs-CZ" sz="3200" kern="1200" dirty="0"/>
        </a:p>
      </dsp:txBody>
      <dsp:txXfrm>
        <a:off x="1865949" y="1589180"/>
        <a:ext cx="1329757" cy="797854"/>
      </dsp:txXfrm>
    </dsp:sp>
    <dsp:sp modelId="{3F4D3994-8162-48D7-9149-979EB481D30A}">
      <dsp:nvSpPr>
        <dsp:cNvPr id="0" name=""/>
        <dsp:cNvSpPr/>
      </dsp:nvSpPr>
      <dsp:spPr>
        <a:xfrm>
          <a:off x="3328682" y="1823218"/>
          <a:ext cx="281908" cy="3297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599985"/>
            <a:satOff val="16195"/>
            <a:lumOff val="17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328682" y="1823218"/>
        <a:ext cx="281908" cy="329779"/>
      </dsp:txXfrm>
    </dsp:sp>
    <dsp:sp modelId="{3E7B7DAB-DB3E-4A12-B335-3AE7EE6D26FF}">
      <dsp:nvSpPr>
        <dsp:cNvPr id="0" name=""/>
        <dsp:cNvSpPr/>
      </dsp:nvSpPr>
      <dsp:spPr>
        <a:xfrm>
          <a:off x="3727609" y="1589180"/>
          <a:ext cx="1329757" cy="797854"/>
        </a:xfrm>
        <a:prstGeom prst="roundRect">
          <a:avLst>
            <a:gd name="adj" fmla="val 10000"/>
          </a:avLst>
        </a:prstGeom>
        <a:solidFill>
          <a:schemeClr val="accent2">
            <a:hueOff val="899978"/>
            <a:satOff val="24292"/>
            <a:lumOff val="255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dm</a:t>
          </a:r>
          <a:endParaRPr lang="cs-CZ" sz="3200" kern="1200" dirty="0"/>
        </a:p>
      </dsp:txBody>
      <dsp:txXfrm>
        <a:off x="3727609" y="1589180"/>
        <a:ext cx="1329757" cy="797854"/>
      </dsp:txXfrm>
    </dsp:sp>
    <dsp:sp modelId="{E1A9664A-5D6A-4208-8661-71ECC45E78D1}">
      <dsp:nvSpPr>
        <dsp:cNvPr id="0" name=""/>
        <dsp:cNvSpPr/>
      </dsp:nvSpPr>
      <dsp:spPr>
        <a:xfrm>
          <a:off x="5190342" y="1823218"/>
          <a:ext cx="281908" cy="3297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199970"/>
            <a:satOff val="32389"/>
            <a:lumOff val="339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5190342" y="1823218"/>
        <a:ext cx="281908" cy="329779"/>
      </dsp:txXfrm>
    </dsp:sp>
    <dsp:sp modelId="{E7E2A26B-9524-4FD7-8800-473A48DBF693}">
      <dsp:nvSpPr>
        <dsp:cNvPr id="0" name=""/>
        <dsp:cNvSpPr/>
      </dsp:nvSpPr>
      <dsp:spPr>
        <a:xfrm>
          <a:off x="5589269" y="1589180"/>
          <a:ext cx="1329757" cy="797854"/>
        </a:xfrm>
        <a:prstGeom prst="roundRect">
          <a:avLst>
            <a:gd name="adj" fmla="val 10000"/>
          </a:avLst>
        </a:prstGeom>
        <a:solidFill>
          <a:schemeClr val="accent2">
            <a:hueOff val="1349966"/>
            <a:satOff val="36438"/>
            <a:lumOff val="3824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cm</a:t>
          </a:r>
          <a:endParaRPr lang="cs-CZ" sz="3200" kern="1200" dirty="0"/>
        </a:p>
      </dsp:txBody>
      <dsp:txXfrm>
        <a:off x="5589269" y="1589180"/>
        <a:ext cx="1329757" cy="797854"/>
      </dsp:txXfrm>
    </dsp:sp>
    <dsp:sp modelId="{3356AAE9-FF8E-42B2-8FF0-E8FFBF3CF3F4}">
      <dsp:nvSpPr>
        <dsp:cNvPr id="0" name=""/>
        <dsp:cNvSpPr/>
      </dsp:nvSpPr>
      <dsp:spPr>
        <a:xfrm>
          <a:off x="7052002" y="1823218"/>
          <a:ext cx="281908" cy="3297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799955"/>
            <a:satOff val="48584"/>
            <a:lumOff val="509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7052002" y="1823218"/>
        <a:ext cx="281908" cy="329779"/>
      </dsp:txXfrm>
    </dsp:sp>
    <dsp:sp modelId="{6B413C51-9BE7-4000-8286-1DFC915A86C4}">
      <dsp:nvSpPr>
        <dsp:cNvPr id="0" name=""/>
        <dsp:cNvSpPr/>
      </dsp:nvSpPr>
      <dsp:spPr>
        <a:xfrm>
          <a:off x="7450929" y="1589180"/>
          <a:ext cx="1329757" cy="797854"/>
        </a:xfrm>
        <a:prstGeom prst="roundRect">
          <a:avLst>
            <a:gd name="adj" fmla="val 10000"/>
          </a:avLst>
        </a:prstGeom>
        <a:solidFill>
          <a:schemeClr val="accent2">
            <a:hueOff val="1799955"/>
            <a:satOff val="48584"/>
            <a:lumOff val="5099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mm</a:t>
          </a:r>
          <a:endParaRPr lang="cs-CZ" sz="3200" kern="1200" dirty="0"/>
        </a:p>
      </dsp:txBody>
      <dsp:txXfrm>
        <a:off x="7450929" y="1589180"/>
        <a:ext cx="1329757" cy="7978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4151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801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Digitální učební materiál Jednotky délky je určen pro 6.ročník základní školy. Žáci již umí převádět jednotky bez použití desetinných čísel. Digitální učební materiál se proto věnuje převádění jednotek délky </a:t>
            </a:r>
            <a:r>
              <a:rPr lang="cs-CZ" dirty="0" smtClean="0"/>
              <a:t>                s </a:t>
            </a:r>
            <a:r>
              <a:rPr lang="cs-CZ" dirty="0" smtClean="0"/>
              <a:t>desetinnými čísly. Je vhodný pro prezentaci </a:t>
            </a:r>
            <a:r>
              <a:rPr lang="cs-CZ" dirty="0" smtClean="0"/>
              <a:t>                       na </a:t>
            </a:r>
            <a:r>
              <a:rPr lang="cs-CZ" dirty="0" smtClean="0"/>
              <a:t>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188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délky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297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násobení </a:t>
            </a:r>
            <a:r>
              <a:rPr lang="cs-CZ" dirty="0" smtClean="0"/>
              <a:t>               a </a:t>
            </a:r>
            <a:r>
              <a:rPr lang="cs-CZ" dirty="0" smtClean="0"/>
              <a:t>dělení 10, 100, 1000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547664" y="1838050"/>
            <a:ext cx="6228692" cy="4568056"/>
            <a:chOff x="1547664" y="1838050"/>
            <a:chExt cx="6228692" cy="4568056"/>
          </a:xfrm>
        </p:grpSpPr>
        <p:graphicFrame>
          <p:nvGraphicFramePr>
            <p:cNvPr id="3" name="Diagram 2"/>
            <p:cNvGraphicFramePr/>
            <p:nvPr>
              <p:extLst>
                <p:ext uri="{D42A27DB-BD31-4B8C-83A1-F6EECF244321}">
                  <p14:modId xmlns:p14="http://schemas.microsoft.com/office/powerpoint/2010/main" xmlns="" val="3743880841"/>
                </p:ext>
              </p:extLst>
            </p:nvPr>
          </p:nvGraphicFramePr>
          <p:xfrm>
            <a:off x="1547664" y="1838050"/>
            <a:ext cx="6084676" cy="4568056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4" name="TextovéPole 3"/>
            <p:cNvSpPr txBox="1"/>
            <p:nvPr/>
          </p:nvSpPr>
          <p:spPr>
            <a:xfrm>
              <a:off x="5357293" y="2177862"/>
              <a:ext cx="1224136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. 10</a:t>
              </a:r>
              <a:endParaRPr lang="cs-CZ" sz="25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552220" y="3854564"/>
              <a:ext cx="1224136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:100</a:t>
              </a:r>
              <a:endParaRPr lang="cs-CZ" sz="25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44108" y="5651543"/>
              <a:ext cx="1224136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. 100</a:t>
              </a:r>
              <a:endParaRPr lang="cs-CZ" sz="25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771800" y="5636915"/>
              <a:ext cx="1224136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: 10</a:t>
              </a:r>
              <a:endParaRPr lang="cs-CZ" sz="25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547664" y="3890829"/>
              <a:ext cx="1224136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.1000</a:t>
              </a:r>
              <a:endParaRPr lang="cs-CZ" sz="25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555776" y="2177862"/>
              <a:ext cx="1224136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: 100</a:t>
              </a:r>
              <a:endParaRPr lang="cs-CZ" sz="25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370658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Opakování – násobení </a:t>
            </a:r>
            <a:r>
              <a:rPr lang="cs-CZ" dirty="0" smtClean="0"/>
              <a:t>                a </a:t>
            </a:r>
            <a:r>
              <a:rPr lang="cs-CZ" dirty="0" smtClean="0"/>
              <a:t>dělení 10, 100, 1000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" y="2559606"/>
            <a:ext cx="843528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2,6 . 10 =		3,6 . 100 =		5,3 . 1000 =</a:t>
            </a:r>
          </a:p>
          <a:p>
            <a:endParaRPr lang="cs-CZ" sz="3000" dirty="0"/>
          </a:p>
          <a:p>
            <a:r>
              <a:rPr lang="cs-CZ" sz="3000" dirty="0" smtClean="0"/>
              <a:t>0,25 . 10 =		0,65 . 100 =		0,78 . 1000 =</a:t>
            </a:r>
          </a:p>
          <a:p>
            <a:endParaRPr lang="cs-CZ" sz="3000" dirty="0"/>
          </a:p>
          <a:p>
            <a:r>
              <a:rPr lang="cs-CZ" sz="3000" dirty="0" smtClean="0"/>
              <a:t>45 . 10 =		56 . 100 =		78 . 1000 =</a:t>
            </a:r>
          </a:p>
          <a:p>
            <a:endParaRPr lang="cs-CZ" sz="3000" dirty="0"/>
          </a:p>
          <a:p>
            <a:r>
              <a:rPr lang="cs-CZ" sz="3000" dirty="0" smtClean="0"/>
              <a:t>9,25 . 10 =		6,21 . 100 =		7,36 . 1000 =</a:t>
            </a:r>
            <a:endParaRPr lang="cs-CZ" sz="3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843808" y="2559606"/>
            <a:ext cx="0" cy="3323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724128" y="2592128"/>
            <a:ext cx="0" cy="3323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8726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Opakování – násobení </a:t>
            </a:r>
            <a:r>
              <a:rPr lang="cs-CZ" dirty="0" smtClean="0"/>
              <a:t>               a </a:t>
            </a:r>
            <a:r>
              <a:rPr lang="cs-CZ" dirty="0" smtClean="0"/>
              <a:t>dělení 10, 100, 1000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" y="2559606"/>
            <a:ext cx="843528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2,6 : 10 =		3,6 : 100 =		5,3 : 1000 =</a:t>
            </a:r>
          </a:p>
          <a:p>
            <a:endParaRPr lang="cs-CZ" sz="3000" dirty="0"/>
          </a:p>
          <a:p>
            <a:r>
              <a:rPr lang="cs-CZ" sz="3000" dirty="0" smtClean="0"/>
              <a:t>0,25 : 10 =		0,65 : 100 =		0,78 : 1000 =</a:t>
            </a:r>
          </a:p>
          <a:p>
            <a:endParaRPr lang="cs-CZ" sz="3000" dirty="0"/>
          </a:p>
          <a:p>
            <a:r>
              <a:rPr lang="cs-CZ" sz="3000" dirty="0" smtClean="0"/>
              <a:t>45 : 10 =		56 : 100 =		78,45 : 1000 =</a:t>
            </a:r>
          </a:p>
          <a:p>
            <a:endParaRPr lang="cs-CZ" sz="3000" dirty="0"/>
          </a:p>
          <a:p>
            <a:r>
              <a:rPr lang="cs-CZ" sz="3000" dirty="0" smtClean="0"/>
              <a:t>9,25 : 10 =		6,21 : 100 =		7,36 : 1000 =</a:t>
            </a:r>
            <a:endParaRPr lang="cs-CZ" sz="3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843808" y="2559606"/>
            <a:ext cx="0" cy="3323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724128" y="2592128"/>
            <a:ext cx="0" cy="3323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3625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677512570"/>
              </p:ext>
            </p:extLst>
          </p:nvPr>
        </p:nvGraphicFramePr>
        <p:xfrm>
          <a:off x="251520" y="1700808"/>
          <a:ext cx="8784976" cy="3976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Volný tvar 3"/>
          <p:cNvSpPr/>
          <p:nvPr/>
        </p:nvSpPr>
        <p:spPr>
          <a:xfrm>
            <a:off x="947057" y="4103914"/>
            <a:ext cx="1839686" cy="653143"/>
          </a:xfrm>
          <a:custGeom>
            <a:avLst/>
            <a:gdLst>
              <a:gd name="connsiteX0" fmla="*/ 0 w 1839686"/>
              <a:gd name="connsiteY0" fmla="*/ 0 h 653143"/>
              <a:gd name="connsiteX1" fmla="*/ 903514 w 1839686"/>
              <a:gd name="connsiteY1" fmla="*/ 653143 h 653143"/>
              <a:gd name="connsiteX2" fmla="*/ 1839686 w 1839686"/>
              <a:gd name="connsiteY2" fmla="*/ 0 h 653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39686" h="653143">
                <a:moveTo>
                  <a:pt x="0" y="0"/>
                </a:moveTo>
                <a:cubicBezTo>
                  <a:pt x="298450" y="326571"/>
                  <a:pt x="596900" y="653143"/>
                  <a:pt x="903514" y="653143"/>
                </a:cubicBezTo>
                <a:cubicBezTo>
                  <a:pt x="1210128" y="653143"/>
                  <a:pt x="1524907" y="326571"/>
                  <a:pt x="1839686" y="0"/>
                </a:cubicBezTo>
              </a:path>
            </a:pathLst>
          </a:custGeom>
          <a:noFill/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2807703" y="4084576"/>
            <a:ext cx="1839686" cy="653143"/>
          </a:xfrm>
          <a:custGeom>
            <a:avLst/>
            <a:gdLst>
              <a:gd name="connsiteX0" fmla="*/ 0 w 1839686"/>
              <a:gd name="connsiteY0" fmla="*/ 0 h 653143"/>
              <a:gd name="connsiteX1" fmla="*/ 903514 w 1839686"/>
              <a:gd name="connsiteY1" fmla="*/ 653143 h 653143"/>
              <a:gd name="connsiteX2" fmla="*/ 1839686 w 1839686"/>
              <a:gd name="connsiteY2" fmla="*/ 0 h 653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39686" h="653143">
                <a:moveTo>
                  <a:pt x="0" y="0"/>
                </a:moveTo>
                <a:cubicBezTo>
                  <a:pt x="298450" y="326571"/>
                  <a:pt x="596900" y="653143"/>
                  <a:pt x="903514" y="653143"/>
                </a:cubicBezTo>
                <a:cubicBezTo>
                  <a:pt x="1210128" y="653143"/>
                  <a:pt x="1524907" y="326571"/>
                  <a:pt x="1839686" y="0"/>
                </a:cubicBezTo>
              </a:path>
            </a:pathLst>
          </a:custGeom>
          <a:noFill/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4860032" y="4084575"/>
            <a:ext cx="1839686" cy="653143"/>
          </a:xfrm>
          <a:custGeom>
            <a:avLst/>
            <a:gdLst>
              <a:gd name="connsiteX0" fmla="*/ 0 w 1839686"/>
              <a:gd name="connsiteY0" fmla="*/ 0 h 653143"/>
              <a:gd name="connsiteX1" fmla="*/ 903514 w 1839686"/>
              <a:gd name="connsiteY1" fmla="*/ 653143 h 653143"/>
              <a:gd name="connsiteX2" fmla="*/ 1839686 w 1839686"/>
              <a:gd name="connsiteY2" fmla="*/ 0 h 653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39686" h="653143">
                <a:moveTo>
                  <a:pt x="0" y="0"/>
                </a:moveTo>
                <a:cubicBezTo>
                  <a:pt x="298450" y="326571"/>
                  <a:pt x="596900" y="653143"/>
                  <a:pt x="903514" y="653143"/>
                </a:cubicBezTo>
                <a:cubicBezTo>
                  <a:pt x="1210128" y="653143"/>
                  <a:pt x="1524907" y="326571"/>
                  <a:pt x="1839686" y="0"/>
                </a:cubicBezTo>
              </a:path>
            </a:pathLst>
          </a:custGeom>
          <a:noFill/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804248" y="4073689"/>
            <a:ext cx="1839686" cy="653143"/>
          </a:xfrm>
          <a:custGeom>
            <a:avLst/>
            <a:gdLst>
              <a:gd name="connsiteX0" fmla="*/ 0 w 1839686"/>
              <a:gd name="connsiteY0" fmla="*/ 0 h 653143"/>
              <a:gd name="connsiteX1" fmla="*/ 903514 w 1839686"/>
              <a:gd name="connsiteY1" fmla="*/ 653143 h 653143"/>
              <a:gd name="connsiteX2" fmla="*/ 1839686 w 1839686"/>
              <a:gd name="connsiteY2" fmla="*/ 0 h 653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39686" h="653143">
                <a:moveTo>
                  <a:pt x="0" y="0"/>
                </a:moveTo>
                <a:cubicBezTo>
                  <a:pt x="298450" y="326571"/>
                  <a:pt x="596900" y="653143"/>
                  <a:pt x="903514" y="653143"/>
                </a:cubicBezTo>
                <a:cubicBezTo>
                  <a:pt x="1210128" y="653143"/>
                  <a:pt x="1524907" y="326571"/>
                  <a:pt x="1839686" y="0"/>
                </a:cubicBezTo>
              </a:path>
            </a:pathLst>
          </a:custGeom>
          <a:noFill/>
          <a:ln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683568" y="2701216"/>
            <a:ext cx="1883229" cy="608041"/>
          </a:xfrm>
          <a:custGeom>
            <a:avLst/>
            <a:gdLst>
              <a:gd name="connsiteX0" fmla="*/ 0 w 1883229"/>
              <a:gd name="connsiteY0" fmla="*/ 608041 h 608041"/>
              <a:gd name="connsiteX1" fmla="*/ 925286 w 1883229"/>
              <a:gd name="connsiteY1" fmla="*/ 52870 h 608041"/>
              <a:gd name="connsiteX2" fmla="*/ 1513115 w 1883229"/>
              <a:gd name="connsiteY2" fmla="*/ 85527 h 608041"/>
              <a:gd name="connsiteX3" fmla="*/ 1883229 w 1883229"/>
              <a:gd name="connsiteY3" fmla="*/ 608041 h 608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83229" h="608041">
                <a:moveTo>
                  <a:pt x="0" y="608041"/>
                </a:moveTo>
                <a:cubicBezTo>
                  <a:pt x="336550" y="373998"/>
                  <a:pt x="673100" y="139956"/>
                  <a:pt x="925286" y="52870"/>
                </a:cubicBezTo>
                <a:cubicBezTo>
                  <a:pt x="1177472" y="-34216"/>
                  <a:pt x="1353458" y="-7001"/>
                  <a:pt x="1513115" y="85527"/>
                </a:cubicBezTo>
                <a:cubicBezTo>
                  <a:pt x="1672772" y="178055"/>
                  <a:pt x="1778000" y="393048"/>
                  <a:pt x="1883229" y="608041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headEnd type="arrow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743200" y="2702774"/>
            <a:ext cx="1883229" cy="608041"/>
          </a:xfrm>
          <a:custGeom>
            <a:avLst/>
            <a:gdLst>
              <a:gd name="connsiteX0" fmla="*/ 0 w 1883229"/>
              <a:gd name="connsiteY0" fmla="*/ 608041 h 608041"/>
              <a:gd name="connsiteX1" fmla="*/ 925286 w 1883229"/>
              <a:gd name="connsiteY1" fmla="*/ 52870 h 608041"/>
              <a:gd name="connsiteX2" fmla="*/ 1513115 w 1883229"/>
              <a:gd name="connsiteY2" fmla="*/ 85527 h 608041"/>
              <a:gd name="connsiteX3" fmla="*/ 1883229 w 1883229"/>
              <a:gd name="connsiteY3" fmla="*/ 608041 h 608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83229" h="608041">
                <a:moveTo>
                  <a:pt x="0" y="608041"/>
                </a:moveTo>
                <a:cubicBezTo>
                  <a:pt x="336550" y="373998"/>
                  <a:pt x="673100" y="139956"/>
                  <a:pt x="925286" y="52870"/>
                </a:cubicBezTo>
                <a:cubicBezTo>
                  <a:pt x="1177472" y="-34216"/>
                  <a:pt x="1353458" y="-7001"/>
                  <a:pt x="1513115" y="85527"/>
                </a:cubicBezTo>
                <a:cubicBezTo>
                  <a:pt x="1672772" y="178055"/>
                  <a:pt x="1778000" y="393048"/>
                  <a:pt x="1883229" y="608041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headEnd type="arrow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572000" y="2702774"/>
            <a:ext cx="1883229" cy="608041"/>
          </a:xfrm>
          <a:custGeom>
            <a:avLst/>
            <a:gdLst>
              <a:gd name="connsiteX0" fmla="*/ 0 w 1883229"/>
              <a:gd name="connsiteY0" fmla="*/ 608041 h 608041"/>
              <a:gd name="connsiteX1" fmla="*/ 925286 w 1883229"/>
              <a:gd name="connsiteY1" fmla="*/ 52870 h 608041"/>
              <a:gd name="connsiteX2" fmla="*/ 1513115 w 1883229"/>
              <a:gd name="connsiteY2" fmla="*/ 85527 h 608041"/>
              <a:gd name="connsiteX3" fmla="*/ 1883229 w 1883229"/>
              <a:gd name="connsiteY3" fmla="*/ 608041 h 608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83229" h="608041">
                <a:moveTo>
                  <a:pt x="0" y="608041"/>
                </a:moveTo>
                <a:cubicBezTo>
                  <a:pt x="336550" y="373998"/>
                  <a:pt x="673100" y="139956"/>
                  <a:pt x="925286" y="52870"/>
                </a:cubicBezTo>
                <a:cubicBezTo>
                  <a:pt x="1177472" y="-34216"/>
                  <a:pt x="1353458" y="-7001"/>
                  <a:pt x="1513115" y="85527"/>
                </a:cubicBezTo>
                <a:cubicBezTo>
                  <a:pt x="1672772" y="178055"/>
                  <a:pt x="1778000" y="393048"/>
                  <a:pt x="1883229" y="608041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headEnd type="arrow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6699718" y="2701995"/>
            <a:ext cx="1883229" cy="608041"/>
          </a:xfrm>
          <a:custGeom>
            <a:avLst/>
            <a:gdLst>
              <a:gd name="connsiteX0" fmla="*/ 0 w 1883229"/>
              <a:gd name="connsiteY0" fmla="*/ 608041 h 608041"/>
              <a:gd name="connsiteX1" fmla="*/ 925286 w 1883229"/>
              <a:gd name="connsiteY1" fmla="*/ 52870 h 608041"/>
              <a:gd name="connsiteX2" fmla="*/ 1513115 w 1883229"/>
              <a:gd name="connsiteY2" fmla="*/ 85527 h 608041"/>
              <a:gd name="connsiteX3" fmla="*/ 1883229 w 1883229"/>
              <a:gd name="connsiteY3" fmla="*/ 608041 h 608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83229" h="608041">
                <a:moveTo>
                  <a:pt x="0" y="608041"/>
                </a:moveTo>
                <a:cubicBezTo>
                  <a:pt x="336550" y="373998"/>
                  <a:pt x="673100" y="139956"/>
                  <a:pt x="925286" y="52870"/>
                </a:cubicBezTo>
                <a:cubicBezTo>
                  <a:pt x="1177472" y="-34216"/>
                  <a:pt x="1353458" y="-7001"/>
                  <a:pt x="1513115" y="85527"/>
                </a:cubicBezTo>
                <a:cubicBezTo>
                  <a:pt x="1672772" y="178055"/>
                  <a:pt x="1778000" y="393048"/>
                  <a:pt x="1883229" y="608041"/>
                </a:cubicBezTo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headEnd type="arrow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980728"/>
            <a:ext cx="6376190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/>
              <a:t>Jednotky délky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xmlns="" val="4286842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6376190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/>
              <a:t>Jednotky délky</a:t>
            </a:r>
            <a:endParaRPr lang="cs-CZ" sz="35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492896"/>
            <a:ext cx="8280920" cy="55399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 mm </a:t>
            </a:r>
            <a:r>
              <a:rPr lang="cs-CZ" sz="3000" dirty="0" smtClean="0"/>
              <a:t>= </a:t>
            </a:r>
            <a:r>
              <a:rPr lang="cs-CZ" sz="3000" dirty="0" smtClean="0">
                <a:solidFill>
                  <a:srgbClr val="FF0000"/>
                </a:solidFill>
              </a:rPr>
              <a:t>0,1 cm </a:t>
            </a:r>
            <a:r>
              <a:rPr lang="cs-CZ" sz="3000" dirty="0" smtClean="0"/>
              <a:t>= 0,01 dm =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0,001 m</a:t>
            </a:r>
            <a:endParaRPr lang="cs-CZ" sz="3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429000"/>
            <a:ext cx="8280920" cy="55399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10 mm </a:t>
            </a:r>
            <a:r>
              <a:rPr lang="cs-CZ" sz="3000" dirty="0" smtClean="0"/>
              <a:t>= </a:t>
            </a:r>
            <a:r>
              <a:rPr lang="cs-CZ" sz="3000" dirty="0" smtClean="0">
                <a:solidFill>
                  <a:srgbClr val="FF0000"/>
                </a:solidFill>
              </a:rPr>
              <a:t>1 cm </a:t>
            </a:r>
            <a:r>
              <a:rPr lang="cs-CZ" sz="3000" dirty="0" smtClean="0"/>
              <a:t>= 0,1 dm = </a:t>
            </a:r>
            <a:r>
              <a:rPr lang="cs-CZ" sz="3000" dirty="0" smtClean="0">
                <a:solidFill>
                  <a:schemeClr val="accent1">
                    <a:lumMod val="50000"/>
                  </a:schemeClr>
                </a:solidFill>
              </a:rPr>
              <a:t>0,01 m</a:t>
            </a: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0966" y="4437112"/>
            <a:ext cx="8280920" cy="55399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100 mm </a:t>
            </a:r>
            <a:r>
              <a:rPr lang="cs-CZ" sz="3000" dirty="0" smtClean="0"/>
              <a:t>= </a:t>
            </a:r>
            <a:r>
              <a:rPr lang="cs-CZ" sz="3000" dirty="0" smtClean="0">
                <a:solidFill>
                  <a:srgbClr val="FF0000"/>
                </a:solidFill>
              </a:rPr>
              <a:t>10 cm </a:t>
            </a:r>
            <a:r>
              <a:rPr lang="cs-CZ" sz="3000" dirty="0" smtClean="0"/>
              <a:t>= 1 dm = </a:t>
            </a:r>
            <a:r>
              <a:rPr lang="cs-CZ" sz="3000" dirty="0" smtClean="0">
                <a:solidFill>
                  <a:schemeClr val="accent1">
                    <a:lumMod val="50000"/>
                  </a:schemeClr>
                </a:solidFill>
              </a:rPr>
              <a:t>0,1 m</a:t>
            </a: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6632" y="5373216"/>
            <a:ext cx="8280920" cy="55399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1000 mm </a:t>
            </a:r>
            <a:r>
              <a:rPr lang="cs-CZ" sz="3000" dirty="0" smtClean="0"/>
              <a:t>= </a:t>
            </a:r>
            <a:r>
              <a:rPr lang="cs-CZ" sz="3000" dirty="0" smtClean="0">
                <a:solidFill>
                  <a:srgbClr val="FF0000"/>
                </a:solidFill>
              </a:rPr>
              <a:t>100 cm </a:t>
            </a:r>
            <a:r>
              <a:rPr lang="cs-CZ" sz="3000" dirty="0" smtClean="0"/>
              <a:t>= 10 dm = </a:t>
            </a:r>
            <a:r>
              <a:rPr lang="cs-CZ" sz="3000" dirty="0" smtClean="0">
                <a:solidFill>
                  <a:schemeClr val="accent1">
                    <a:lumMod val="50000"/>
                  </a:schemeClr>
                </a:solidFill>
              </a:rPr>
              <a:t>1 m</a:t>
            </a: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437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6376190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/>
              <a:t>Jednotky délky</a:t>
            </a:r>
            <a:endParaRPr lang="cs-CZ" sz="35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2149" y="2492896"/>
            <a:ext cx="4147356" cy="55399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mm = 0,000 001 km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2148" y="3429000"/>
            <a:ext cx="4147357" cy="55399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cm =                    km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2148" y="4437112"/>
            <a:ext cx="4147357" cy="55399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dm =                    km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2148" y="5373216"/>
            <a:ext cx="4147357" cy="55399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m =                     km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4759" y="2480904"/>
            <a:ext cx="4147356" cy="55399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km = 1 000 000 mm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429000"/>
            <a:ext cx="4147356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km =                   cm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437112"/>
            <a:ext cx="4147356" cy="55399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km =                  dm 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373216"/>
            <a:ext cx="4147356" cy="55399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km =                    m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141490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6376190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/>
              <a:t>Jednotky délky</a:t>
            </a:r>
            <a:endParaRPr lang="cs-CZ" sz="35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96988" y="2132856"/>
            <a:ext cx="5688632" cy="55399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4 m = (4 . 10) dm = 40 dm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44923" y="2132856"/>
            <a:ext cx="1096381" cy="55399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13412" y="2132856"/>
            <a:ext cx="576064" cy="55399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96988" y="3036967"/>
            <a:ext cx="5688632" cy="55399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0,8 m =             </a:t>
            </a:r>
            <a:r>
              <a:rPr lang="cs-CZ" sz="3000" dirty="0">
                <a:solidFill>
                  <a:schemeClr val="tx1"/>
                </a:solidFill>
              </a:rPr>
              <a:t>c</a:t>
            </a:r>
            <a:r>
              <a:rPr lang="cs-CZ" sz="3000" dirty="0" smtClean="0">
                <a:solidFill>
                  <a:schemeClr val="tx1"/>
                </a:solidFill>
              </a:rPr>
              <a:t>m =         </a:t>
            </a:r>
            <a:r>
              <a:rPr lang="cs-CZ" sz="3000" dirty="0">
                <a:solidFill>
                  <a:schemeClr val="tx1"/>
                </a:solidFill>
              </a:rPr>
              <a:t>c</a:t>
            </a:r>
            <a:r>
              <a:rPr lang="cs-CZ" sz="3000" dirty="0" smtClean="0">
                <a:solidFill>
                  <a:schemeClr val="tx1"/>
                </a:solidFill>
              </a:rPr>
              <a:t>m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96988" y="3973004"/>
            <a:ext cx="5688632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5 km =         m =      </a:t>
            </a:r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 smtClean="0">
                <a:solidFill>
                  <a:schemeClr val="tx1"/>
                </a:solidFill>
              </a:rPr>
              <a:t>    m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96988" y="4808185"/>
            <a:ext cx="5688632" cy="55399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63 dm =            m =             m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41630" y="5616651"/>
            <a:ext cx="5999348" cy="55399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1 628 cm =              m =              m</a:t>
            </a:r>
            <a:endParaRPr lang="cs-CZ" sz="3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7495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sz="4000" dirty="0" smtClean="0"/>
              <a:t>Vyjádři v uvedených jednotkách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844824"/>
            <a:ext cx="4032448" cy="424731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5 cm =		mm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231 cm =		mm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0,3 cm = 		mm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65,4 cm = 		mm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0,07 cm =		mm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844824"/>
            <a:ext cx="4176464" cy="424731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5 mm =		cm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231 mm =		cm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0,3 mm = 		cm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65,4 mm =		cm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0,07 mm = 		cm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1268760"/>
            <a:ext cx="1584176" cy="47705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. 10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1268760"/>
            <a:ext cx="1584176" cy="477054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>
                <a:solidFill>
                  <a:schemeClr val="tx1"/>
                </a:solidFill>
              </a:rPr>
              <a:t>:</a:t>
            </a:r>
            <a:r>
              <a:rPr lang="cs-CZ" sz="2500" dirty="0" smtClean="0">
                <a:solidFill>
                  <a:schemeClr val="tx1"/>
                </a:solidFill>
              </a:rPr>
              <a:t> 10</a:t>
            </a: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769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3"/>
          <p:cNvSpPr txBox="1">
            <a:spLocks/>
          </p:cNvSpPr>
          <p:nvPr/>
        </p:nvSpPr>
        <p:spPr>
          <a:xfrm>
            <a:off x="457200" y="0"/>
            <a:ext cx="8229600" cy="112474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000" smtClean="0"/>
              <a:t>Vyjádři v uvedených jednotkách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1844824"/>
            <a:ext cx="4032448" cy="424731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54 m =		cm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3 m =			cm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0,6 m = 		cm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89,3 m = 		cm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0,09 m =		cm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1844824"/>
            <a:ext cx="4176464" cy="424731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54 cm =		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3 cm =		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0,6 cm = 		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89,3 cm =		m</a:t>
            </a:r>
          </a:p>
          <a:p>
            <a:pPr algn="ctr"/>
            <a:endParaRPr lang="cs-CZ" sz="3000" dirty="0"/>
          </a:p>
          <a:p>
            <a:pPr algn="ctr"/>
            <a:r>
              <a:rPr lang="cs-CZ" sz="3000" dirty="0" smtClean="0"/>
              <a:t>0,09 cm = 		m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1268760"/>
            <a:ext cx="1584176" cy="47705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tx1"/>
                </a:solidFill>
              </a:rPr>
              <a:t>. 100</a:t>
            </a: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1268760"/>
            <a:ext cx="1584176" cy="477054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>
                <a:solidFill>
                  <a:schemeClr val="tx1"/>
                </a:solidFill>
              </a:rPr>
              <a:t>:</a:t>
            </a:r>
            <a:r>
              <a:rPr lang="cs-CZ" sz="2500" dirty="0" smtClean="0">
                <a:solidFill>
                  <a:schemeClr val="tx1"/>
                </a:solidFill>
              </a:rPr>
              <a:t> 100</a:t>
            </a: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343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smtClean="0"/>
              <a:t>ODVÁRKO, Oldřich; KADLEČEK, Jiří. </a:t>
            </a:r>
            <a:r>
              <a:rPr lang="cs-CZ" sz="2000" i="1" smtClean="0"/>
              <a:t>Matematika pro 6.ročník základní školy : 2.díl</a:t>
            </a:r>
            <a:r>
              <a:rPr lang="cs-CZ" sz="200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smtClean="0"/>
          </a:p>
          <a:p>
            <a:pPr marL="109728" indent="0">
              <a:buFont typeface="Arial" pitchFamily="34" charset="0"/>
              <a:buNone/>
            </a:pPr>
            <a:r>
              <a:rPr lang="cs-CZ" sz="200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995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78</TotalTime>
  <Words>265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Snímek 1</vt:lpstr>
      <vt:lpstr>Anotace</vt:lpstr>
      <vt:lpstr>Jednotky délky</vt:lpstr>
      <vt:lpstr>Opakování – násobení                a dělení 10, 100, 1000</vt:lpstr>
      <vt:lpstr>Snímek 5</vt:lpstr>
      <vt:lpstr>Snímek 6</vt:lpstr>
      <vt:lpstr>Snímek 7</vt:lpstr>
      <vt:lpstr>Snímek 8</vt:lpstr>
      <vt:lpstr>Snímek 9</vt:lpstr>
      <vt:lpstr>Snímek 10</vt:lpstr>
      <vt:lpstr>Vyjádři v uvedených jednotkách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Dum</cp:lastModifiedBy>
  <cp:revision>25</cp:revision>
  <dcterms:created xsi:type="dcterms:W3CDTF">2011-12-02T14:19:41Z</dcterms:created>
  <dcterms:modified xsi:type="dcterms:W3CDTF">2012-04-05T08:35:28Z</dcterms:modified>
</cp:coreProperties>
</file>