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VY_32_INOVACE_06_ROČNÍ OBDOBÍ_ZIMA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Zima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AEB2AFA-B981-471A-BAFC-B834B9C53767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68DE0EF-ADE6-4704-A100-283A7FB69D90}" type="presOf" srcId="{4C35D32F-0EAB-4CD7-82EE-45574DC2A586}" destId="{890E4F0B-2866-4A3F-A3C7-2A14B1797930}" srcOrd="1" destOrd="0" presId="urn:microsoft.com/office/officeart/2005/8/layout/target3"/>
    <dgm:cxn modelId="{B35D4258-E51F-462F-9AD0-E858C18D17F6}" type="presOf" srcId="{4C35D32F-0EAB-4CD7-82EE-45574DC2A586}" destId="{8BEBB6EC-1DAA-4CAC-8A25-BC0FCBD5DBD5}" srcOrd="0" destOrd="0" presId="urn:microsoft.com/office/officeart/2005/8/layout/target3"/>
    <dgm:cxn modelId="{FD4C698A-7EB7-41E8-AD2A-C1C59AFCD890}" type="presOf" srcId="{D8197B8C-B260-4A16-BDF4-0947B075E274}" destId="{25B08C86-7E15-44DC-BE7F-FFB55DD49D12}" srcOrd="0" destOrd="0" presId="urn:microsoft.com/office/officeart/2005/8/layout/target3"/>
    <dgm:cxn modelId="{FF1E603E-96C0-4F45-B7E6-84A1CF12D14A}" type="presOf" srcId="{D8197B8C-B260-4A16-BDF4-0947B075E274}" destId="{5A5FFA88-C948-4069-8E93-59FA12366E83}" srcOrd="1" destOrd="0" presId="urn:microsoft.com/office/officeart/2005/8/layout/target3"/>
    <dgm:cxn modelId="{FE2FF8A6-5CB1-4E57-AFF8-3831C7B71BAC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D9B22AA-C374-4843-A8F3-4CFFDCAFA4DB}" type="presOf" srcId="{D1B46980-6531-4606-95E6-44980827E919}" destId="{2BE915AB-18AA-4053-B92C-3BFC9ED204BB}" srcOrd="1" destOrd="0" presId="urn:microsoft.com/office/officeart/2005/8/layout/target3"/>
    <dgm:cxn modelId="{8FF881AF-7683-4B4D-8644-D98D5582AC20}" type="presOf" srcId="{B651F6E3-6281-48DB-9319-2AEAFDAE7572}" destId="{619D679B-A015-4ECF-8348-D1034C574F40}" srcOrd="0" destOrd="0" presId="urn:microsoft.com/office/officeart/2005/8/layout/target3"/>
    <dgm:cxn modelId="{67CBA444-8F4C-40CC-BB71-29A62BC439A1}" type="presOf" srcId="{B651F6E3-6281-48DB-9319-2AEAFDAE7572}" destId="{6BB5E863-4638-4E1D-BFDE-399D028AC4ED}" srcOrd="1" destOrd="0" presId="urn:microsoft.com/office/officeart/2005/8/layout/target3"/>
    <dgm:cxn modelId="{26806313-20A0-4CF1-A1D9-0688519A5642}" type="presOf" srcId="{D1D4F407-5343-4D3F-B5B9-D407B03CAEB4}" destId="{D005CE8C-CC26-4C3E-AC11-E15060ECD759}" srcOrd="0" destOrd="0" presId="urn:microsoft.com/office/officeart/2005/8/layout/target3"/>
    <dgm:cxn modelId="{88FD54BF-84C5-4911-9E05-009ABAB6FFF5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D4FC5D6-BAC4-4DE0-B313-FC70C745F6F7}" type="presParOf" srcId="{333A1088-737F-45CB-B68E-254E46348037}" destId="{F5ABB229-8D3B-4694-996A-96F23CF14429}" srcOrd="0" destOrd="0" presId="urn:microsoft.com/office/officeart/2005/8/layout/target3"/>
    <dgm:cxn modelId="{1A0DEAB4-4425-4516-9C6E-942408BDFB9F}" type="presParOf" srcId="{333A1088-737F-45CB-B68E-254E46348037}" destId="{F41139FD-01EE-4571-8B17-4FB00FC51163}" srcOrd="1" destOrd="0" presId="urn:microsoft.com/office/officeart/2005/8/layout/target3"/>
    <dgm:cxn modelId="{754F8DAB-B19E-4734-BA3F-F1700E594F8C}" type="presParOf" srcId="{333A1088-737F-45CB-B68E-254E46348037}" destId="{D005CE8C-CC26-4C3E-AC11-E15060ECD759}" srcOrd="2" destOrd="0" presId="urn:microsoft.com/office/officeart/2005/8/layout/target3"/>
    <dgm:cxn modelId="{A6F7B312-00A6-4DAB-9B3A-851055FF9FFF}" type="presParOf" srcId="{333A1088-737F-45CB-B68E-254E46348037}" destId="{2C702D82-9B77-49B7-9568-BB8EB47C3372}" srcOrd="3" destOrd="0" presId="urn:microsoft.com/office/officeart/2005/8/layout/target3"/>
    <dgm:cxn modelId="{C01A9B9B-5609-4965-81D5-612C71C16E47}" type="presParOf" srcId="{333A1088-737F-45CB-B68E-254E46348037}" destId="{A52A0455-90FF-4808-ABD0-F02540D31D5A}" srcOrd="4" destOrd="0" presId="urn:microsoft.com/office/officeart/2005/8/layout/target3"/>
    <dgm:cxn modelId="{E3DDDF96-395F-4A0B-A196-88726737A06A}" type="presParOf" srcId="{333A1088-737F-45CB-B68E-254E46348037}" destId="{6140AFEC-043D-4C43-A2F9-D0F5331DF3A3}" srcOrd="5" destOrd="0" presId="urn:microsoft.com/office/officeart/2005/8/layout/target3"/>
    <dgm:cxn modelId="{FF9BAA6F-12D9-4DD5-8211-AF48FD7C0537}" type="presParOf" srcId="{333A1088-737F-45CB-B68E-254E46348037}" destId="{9358AC05-5D7D-4327-9F80-1AD486AEA664}" srcOrd="6" destOrd="0" presId="urn:microsoft.com/office/officeart/2005/8/layout/target3"/>
    <dgm:cxn modelId="{B580E143-8213-409A-89F3-C0F42531AC78}" type="presParOf" srcId="{333A1088-737F-45CB-B68E-254E46348037}" destId="{313FC574-E1CD-4FB4-B054-0B805CE0447D}" srcOrd="7" destOrd="0" presId="urn:microsoft.com/office/officeart/2005/8/layout/target3"/>
    <dgm:cxn modelId="{4B1D8B32-DB40-4FE5-970A-36250846A6D0}" type="presParOf" srcId="{333A1088-737F-45CB-B68E-254E46348037}" destId="{619D679B-A015-4ECF-8348-D1034C574F40}" srcOrd="8" destOrd="0" presId="urn:microsoft.com/office/officeart/2005/8/layout/target3"/>
    <dgm:cxn modelId="{07EE9AD9-B252-4457-80DF-5577E945078D}" type="presParOf" srcId="{333A1088-737F-45CB-B68E-254E46348037}" destId="{322283A8-4A27-4CDA-BAE3-F381106A9174}" srcOrd="9" destOrd="0" presId="urn:microsoft.com/office/officeart/2005/8/layout/target3"/>
    <dgm:cxn modelId="{3DBC77B6-FD9E-478B-8282-3F71838E2372}" type="presParOf" srcId="{333A1088-737F-45CB-B68E-254E46348037}" destId="{FFC9F71D-1B4F-4AD9-A4A6-86ADEFC8AF5C}" srcOrd="10" destOrd="0" presId="urn:microsoft.com/office/officeart/2005/8/layout/target3"/>
    <dgm:cxn modelId="{E050ED80-B22D-4215-9F5B-67F5A9DD7DD8}" type="presParOf" srcId="{333A1088-737F-45CB-B68E-254E46348037}" destId="{25B08C86-7E15-44DC-BE7F-FFB55DD49D12}" srcOrd="11" destOrd="0" presId="urn:microsoft.com/office/officeart/2005/8/layout/target3"/>
    <dgm:cxn modelId="{F1824403-0104-4E4F-B308-3020623464ED}" type="presParOf" srcId="{333A1088-737F-45CB-B68E-254E46348037}" destId="{76644BE8-9D7C-4C09-B250-3D10AF48CBB7}" srcOrd="12" destOrd="0" presId="urn:microsoft.com/office/officeart/2005/8/layout/target3"/>
    <dgm:cxn modelId="{50B19E1F-0BC7-4F2A-BFB6-F943510DF069}" type="presParOf" srcId="{333A1088-737F-45CB-B68E-254E46348037}" destId="{EE85B701-7295-41C0-BA7A-34D3756A2AE6}" srcOrd="13" destOrd="0" presId="urn:microsoft.com/office/officeart/2005/8/layout/target3"/>
    <dgm:cxn modelId="{3E9FEC1B-21AC-4A2B-90AE-AF2CAB4F9AC1}" type="presParOf" srcId="{333A1088-737F-45CB-B68E-254E46348037}" destId="{8BEBB6EC-1DAA-4CAC-8A25-BC0FCBD5DBD5}" srcOrd="14" destOrd="0" presId="urn:microsoft.com/office/officeart/2005/8/layout/target3"/>
    <dgm:cxn modelId="{6D31F9AA-1674-4339-8433-991CF1D84E28}" type="presParOf" srcId="{333A1088-737F-45CB-B68E-254E46348037}" destId="{AED2198E-93D5-4001-81B4-73124B309672}" srcOrd="15" destOrd="0" presId="urn:microsoft.com/office/officeart/2005/8/layout/target3"/>
    <dgm:cxn modelId="{C4B20141-A56A-4C46-BF9A-EF2DD772021A}" type="presParOf" srcId="{333A1088-737F-45CB-B68E-254E46348037}" destId="{2BE915AB-18AA-4053-B92C-3BFC9ED204BB}" srcOrd="16" destOrd="0" presId="urn:microsoft.com/office/officeart/2005/8/layout/target3"/>
    <dgm:cxn modelId="{8E9B481B-4309-4DEB-A124-A6A5DB382784}" type="presParOf" srcId="{333A1088-737F-45CB-B68E-254E46348037}" destId="{6BB5E863-4638-4E1D-BFDE-399D028AC4ED}" srcOrd="17" destOrd="0" presId="urn:microsoft.com/office/officeart/2005/8/layout/target3"/>
    <dgm:cxn modelId="{E7FDEE6F-E6BE-4F32-894C-91832DB2EBAF}" type="presParOf" srcId="{333A1088-737F-45CB-B68E-254E46348037}" destId="{5A5FFA88-C948-4069-8E93-59FA12366E83}" srcOrd="18" destOrd="0" presId="urn:microsoft.com/office/officeart/2005/8/layout/target3"/>
    <dgm:cxn modelId="{B1F29A5C-EA22-48E5-8929-95B03231C69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024FC8-2188-4476-A3AF-65043AB9D830}" type="doc">
      <dgm:prSet loTypeId="urn:microsoft.com/office/officeart/2005/8/layout/radial6" loCatId="cycle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15C58C-855F-489A-A69C-6D2C2886217F}">
      <dgm:prSet phldrT="[Text]"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>
                  <a:lumMod val="65000"/>
                  <a:lumOff val="35000"/>
                </a:schemeClr>
              </a:solidFill>
            </a:rPr>
            <a:t>ROK</a:t>
          </a:r>
          <a:endParaRPr lang="cs-CZ" dirty="0">
            <a:solidFill>
              <a:schemeClr val="tx1">
                <a:lumMod val="65000"/>
                <a:lumOff val="35000"/>
              </a:schemeClr>
            </a:solidFill>
          </a:endParaRPr>
        </a:p>
      </dgm:t>
    </dgm:pt>
    <dgm:pt modelId="{4FE24ECB-C040-4381-91CD-DCBD175DE5CF}" type="parTrans" cxnId="{E72D02B2-726D-4BAB-9BEB-A096A08AC0B9}">
      <dgm:prSet/>
      <dgm:spPr/>
      <dgm:t>
        <a:bodyPr/>
        <a:lstStyle/>
        <a:p>
          <a:endParaRPr lang="cs-CZ"/>
        </a:p>
      </dgm:t>
    </dgm:pt>
    <dgm:pt modelId="{88A8EA8A-C85F-4669-A7EF-3E9A274B8640}" type="sibTrans" cxnId="{E72D02B2-726D-4BAB-9BEB-A096A08AC0B9}">
      <dgm:prSet/>
      <dgm:spPr/>
      <dgm:t>
        <a:bodyPr/>
        <a:lstStyle/>
        <a:p>
          <a:endParaRPr lang="cs-CZ"/>
        </a:p>
      </dgm:t>
    </dgm:pt>
    <dgm:pt modelId="{B14FDE33-1C03-46B2-A0C1-17AF723E525C}">
      <dgm:prSet phldrT="[Text]"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>
                  <a:lumMod val="65000"/>
                  <a:lumOff val="35000"/>
                </a:schemeClr>
              </a:solidFill>
            </a:rPr>
            <a:t>JARO</a:t>
          </a:r>
          <a:endParaRPr lang="cs-CZ" dirty="0">
            <a:solidFill>
              <a:schemeClr val="tx1">
                <a:lumMod val="65000"/>
                <a:lumOff val="35000"/>
              </a:schemeClr>
            </a:solidFill>
          </a:endParaRPr>
        </a:p>
      </dgm:t>
    </dgm:pt>
    <dgm:pt modelId="{47292521-F7C7-431A-A3F9-E5EAFDAAD3DF}" type="parTrans" cxnId="{7011E597-35F9-4A4D-A139-9EC08F8246F1}">
      <dgm:prSet/>
      <dgm:spPr/>
      <dgm:t>
        <a:bodyPr/>
        <a:lstStyle/>
        <a:p>
          <a:endParaRPr lang="cs-CZ"/>
        </a:p>
      </dgm:t>
    </dgm:pt>
    <dgm:pt modelId="{F0B9A76C-2840-47D3-83AA-04F4F524778E}" type="sibTrans" cxnId="{7011E597-35F9-4A4D-A139-9EC08F8246F1}">
      <dgm:prSet/>
      <dgm:spPr/>
      <dgm:t>
        <a:bodyPr/>
        <a:lstStyle/>
        <a:p>
          <a:endParaRPr lang="cs-CZ"/>
        </a:p>
      </dgm:t>
    </dgm:pt>
    <dgm:pt modelId="{54C9E8F4-9038-496D-8ACC-8D326F17DBB2}">
      <dgm:prSet phldrT="[Text]"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>
                  <a:lumMod val="65000"/>
                  <a:lumOff val="35000"/>
                </a:schemeClr>
              </a:solidFill>
            </a:rPr>
            <a:t>LÉTO</a:t>
          </a:r>
          <a:endParaRPr lang="cs-CZ" dirty="0">
            <a:solidFill>
              <a:schemeClr val="tx1">
                <a:lumMod val="65000"/>
                <a:lumOff val="35000"/>
              </a:schemeClr>
            </a:solidFill>
          </a:endParaRPr>
        </a:p>
      </dgm:t>
    </dgm:pt>
    <dgm:pt modelId="{05D05653-D4BE-463A-8F87-28BA11C3E168}" type="parTrans" cxnId="{0351E45E-8E30-4322-9F08-3B83419F961B}">
      <dgm:prSet/>
      <dgm:spPr/>
      <dgm:t>
        <a:bodyPr/>
        <a:lstStyle/>
        <a:p>
          <a:endParaRPr lang="cs-CZ"/>
        </a:p>
      </dgm:t>
    </dgm:pt>
    <dgm:pt modelId="{243BFE09-1E82-4D6A-81C5-14D2755139D3}" type="sibTrans" cxnId="{0351E45E-8E30-4322-9F08-3B83419F961B}">
      <dgm:prSet/>
      <dgm:spPr/>
      <dgm:t>
        <a:bodyPr/>
        <a:lstStyle/>
        <a:p>
          <a:endParaRPr lang="cs-CZ"/>
        </a:p>
      </dgm:t>
    </dgm:pt>
    <dgm:pt modelId="{571EC428-8ADB-430A-A19E-157C6EB62C35}">
      <dgm:prSet phldrT="[Text]" custT="1"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cs-CZ" sz="1400" b="1" dirty="0" smtClean="0">
              <a:solidFill>
                <a:schemeClr val="tx1">
                  <a:lumMod val="65000"/>
                  <a:lumOff val="35000"/>
                </a:schemeClr>
              </a:solidFill>
            </a:rPr>
            <a:t>PODZIM</a:t>
          </a:r>
          <a:endParaRPr lang="cs-CZ" sz="1400" b="1" dirty="0">
            <a:solidFill>
              <a:schemeClr val="tx1">
                <a:lumMod val="65000"/>
                <a:lumOff val="35000"/>
              </a:schemeClr>
            </a:solidFill>
          </a:endParaRPr>
        </a:p>
      </dgm:t>
    </dgm:pt>
    <dgm:pt modelId="{6A0B38B7-BD63-4E04-BD73-CDD30C6EC74E}" type="parTrans" cxnId="{CF11682F-2D9E-4C22-8E4C-094F39457491}">
      <dgm:prSet/>
      <dgm:spPr/>
      <dgm:t>
        <a:bodyPr/>
        <a:lstStyle/>
        <a:p>
          <a:endParaRPr lang="cs-CZ"/>
        </a:p>
      </dgm:t>
    </dgm:pt>
    <dgm:pt modelId="{5E4CDA54-4B10-4399-A0B9-84BD0216EED6}" type="sibTrans" cxnId="{CF11682F-2D9E-4C22-8E4C-094F39457491}">
      <dgm:prSet/>
      <dgm:spPr/>
      <dgm:t>
        <a:bodyPr/>
        <a:lstStyle/>
        <a:p>
          <a:endParaRPr lang="cs-CZ"/>
        </a:p>
      </dgm:t>
    </dgm:pt>
    <dgm:pt modelId="{5252FBED-FECA-44FC-8D20-675A13EDEBC0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ZIMA</a:t>
          </a:r>
          <a:endParaRPr lang="cs-CZ" dirty="0">
            <a:solidFill>
              <a:schemeClr val="tx1"/>
            </a:solidFill>
          </a:endParaRPr>
        </a:p>
      </dgm:t>
    </dgm:pt>
    <dgm:pt modelId="{F755ADAF-F1C3-442D-BEB0-F969FB39D145}" type="parTrans" cxnId="{ECDD820A-6E6F-4070-BF34-F2A223033E8B}">
      <dgm:prSet/>
      <dgm:spPr/>
      <dgm:t>
        <a:bodyPr/>
        <a:lstStyle/>
        <a:p>
          <a:endParaRPr lang="cs-CZ"/>
        </a:p>
      </dgm:t>
    </dgm:pt>
    <dgm:pt modelId="{E3DA9450-0999-4E47-963C-9678F37438BF}" type="sibTrans" cxnId="{ECDD820A-6E6F-4070-BF34-F2A223033E8B}">
      <dgm:prSet/>
      <dgm:spPr/>
      <dgm:t>
        <a:bodyPr/>
        <a:lstStyle/>
        <a:p>
          <a:endParaRPr lang="cs-CZ"/>
        </a:p>
      </dgm:t>
    </dgm:pt>
    <dgm:pt modelId="{DD653C6C-7B3D-4D68-8D46-0522019CE954}" type="pres">
      <dgm:prSet presAssocID="{A5024FC8-2188-4476-A3AF-65043AB9D830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FCBC986-898E-4FB4-B7AE-2362B057129B}" type="pres">
      <dgm:prSet presAssocID="{3515C58C-855F-489A-A69C-6D2C2886217F}" presName="centerShape" presStyleLbl="node0" presStyleIdx="0" presStyleCnt="1" custLinFactNeighborX="767" custLinFactNeighborY="556"/>
      <dgm:spPr/>
      <dgm:t>
        <a:bodyPr/>
        <a:lstStyle/>
        <a:p>
          <a:endParaRPr lang="cs-CZ"/>
        </a:p>
      </dgm:t>
    </dgm:pt>
    <dgm:pt modelId="{49FD72C3-A269-489C-9986-74D688DB7A48}" type="pres">
      <dgm:prSet presAssocID="{B14FDE33-1C03-46B2-A0C1-17AF723E525C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CD7852-87D5-49D9-845B-627BCC8BEFCF}" type="pres">
      <dgm:prSet presAssocID="{B14FDE33-1C03-46B2-A0C1-17AF723E525C}" presName="dummy" presStyleCnt="0"/>
      <dgm:spPr/>
    </dgm:pt>
    <dgm:pt modelId="{2A0A1400-8F1F-4E2E-937D-87CD0CBDC3BB}" type="pres">
      <dgm:prSet presAssocID="{F0B9A76C-2840-47D3-83AA-04F4F524778E}" presName="sibTrans" presStyleLbl="sibTrans2D1" presStyleIdx="0" presStyleCnt="4" custAng="0"/>
      <dgm:spPr/>
      <dgm:t>
        <a:bodyPr/>
        <a:lstStyle/>
        <a:p>
          <a:endParaRPr lang="cs-CZ"/>
        </a:p>
      </dgm:t>
    </dgm:pt>
    <dgm:pt modelId="{3F8FACFD-0806-4BAC-9CA7-012B0770733E}" type="pres">
      <dgm:prSet presAssocID="{54C9E8F4-9038-496D-8ACC-8D326F17DBB2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8DB9C3-B7D2-46FC-99D3-57A36407399B}" type="pres">
      <dgm:prSet presAssocID="{54C9E8F4-9038-496D-8ACC-8D326F17DBB2}" presName="dummy" presStyleCnt="0"/>
      <dgm:spPr/>
    </dgm:pt>
    <dgm:pt modelId="{012B427E-6FD0-417F-BAA0-138667DC9900}" type="pres">
      <dgm:prSet presAssocID="{243BFE09-1E82-4D6A-81C5-14D2755139D3}" presName="sibTrans" presStyleLbl="sibTrans2D1" presStyleIdx="1" presStyleCnt="4"/>
      <dgm:spPr/>
      <dgm:t>
        <a:bodyPr/>
        <a:lstStyle/>
        <a:p>
          <a:endParaRPr lang="cs-CZ"/>
        </a:p>
      </dgm:t>
    </dgm:pt>
    <dgm:pt modelId="{C7BF2868-09FC-4866-8C1E-6AC7080DEFC3}" type="pres">
      <dgm:prSet presAssocID="{571EC428-8ADB-430A-A19E-157C6EB62C35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DFF22B-3CE3-49A5-B2C5-AD5081C9CBB4}" type="pres">
      <dgm:prSet presAssocID="{571EC428-8ADB-430A-A19E-157C6EB62C35}" presName="dummy" presStyleCnt="0"/>
      <dgm:spPr/>
    </dgm:pt>
    <dgm:pt modelId="{E5D5649F-31D3-4950-A2F4-FC84756F7BC5}" type="pres">
      <dgm:prSet presAssocID="{5E4CDA54-4B10-4399-A0B9-84BD0216EED6}" presName="sibTrans" presStyleLbl="sibTrans2D1" presStyleIdx="2" presStyleCnt="4"/>
      <dgm:spPr/>
      <dgm:t>
        <a:bodyPr/>
        <a:lstStyle/>
        <a:p>
          <a:endParaRPr lang="cs-CZ"/>
        </a:p>
      </dgm:t>
    </dgm:pt>
    <dgm:pt modelId="{516BB6A7-3F2B-4955-A8E9-02029B65F4F4}" type="pres">
      <dgm:prSet presAssocID="{5252FBED-FECA-44FC-8D20-675A13EDEBC0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281540-28C6-4520-A006-D572574D8FBB}" type="pres">
      <dgm:prSet presAssocID="{5252FBED-FECA-44FC-8D20-675A13EDEBC0}" presName="dummy" presStyleCnt="0"/>
      <dgm:spPr/>
    </dgm:pt>
    <dgm:pt modelId="{8B681C17-D3E6-4A61-A819-5637FC079086}" type="pres">
      <dgm:prSet presAssocID="{E3DA9450-0999-4E47-963C-9678F37438BF}" presName="sibTrans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176703FB-9339-45D4-AAAE-DC0ABAD4AE21}" type="presOf" srcId="{F0B9A76C-2840-47D3-83AA-04F4F524778E}" destId="{2A0A1400-8F1F-4E2E-937D-87CD0CBDC3BB}" srcOrd="0" destOrd="0" presId="urn:microsoft.com/office/officeart/2005/8/layout/radial6"/>
    <dgm:cxn modelId="{832C7B2F-F6BB-47BA-A87C-BC54984F56E5}" type="presOf" srcId="{3515C58C-855F-489A-A69C-6D2C2886217F}" destId="{FFCBC986-898E-4FB4-B7AE-2362B057129B}" srcOrd="0" destOrd="0" presId="urn:microsoft.com/office/officeart/2005/8/layout/radial6"/>
    <dgm:cxn modelId="{E72D02B2-726D-4BAB-9BEB-A096A08AC0B9}" srcId="{A5024FC8-2188-4476-A3AF-65043AB9D830}" destId="{3515C58C-855F-489A-A69C-6D2C2886217F}" srcOrd="0" destOrd="0" parTransId="{4FE24ECB-C040-4381-91CD-DCBD175DE5CF}" sibTransId="{88A8EA8A-C85F-4669-A7EF-3E9A274B8640}"/>
    <dgm:cxn modelId="{CF11682F-2D9E-4C22-8E4C-094F39457491}" srcId="{3515C58C-855F-489A-A69C-6D2C2886217F}" destId="{571EC428-8ADB-430A-A19E-157C6EB62C35}" srcOrd="2" destOrd="0" parTransId="{6A0B38B7-BD63-4E04-BD73-CDD30C6EC74E}" sibTransId="{5E4CDA54-4B10-4399-A0B9-84BD0216EED6}"/>
    <dgm:cxn modelId="{6056FF2D-7B8D-46A0-875A-F9DADDFD2305}" type="presOf" srcId="{A5024FC8-2188-4476-A3AF-65043AB9D830}" destId="{DD653C6C-7B3D-4D68-8D46-0522019CE954}" srcOrd="0" destOrd="0" presId="urn:microsoft.com/office/officeart/2005/8/layout/radial6"/>
    <dgm:cxn modelId="{3E50F886-D00B-4730-B42E-7BCCBCCFAB1C}" type="presOf" srcId="{B14FDE33-1C03-46B2-A0C1-17AF723E525C}" destId="{49FD72C3-A269-489C-9986-74D688DB7A48}" srcOrd="0" destOrd="0" presId="urn:microsoft.com/office/officeart/2005/8/layout/radial6"/>
    <dgm:cxn modelId="{4C5294A9-BC4A-4C2A-A300-1D78D5F84A68}" type="presOf" srcId="{5252FBED-FECA-44FC-8D20-675A13EDEBC0}" destId="{516BB6A7-3F2B-4955-A8E9-02029B65F4F4}" srcOrd="0" destOrd="0" presId="urn:microsoft.com/office/officeart/2005/8/layout/radial6"/>
    <dgm:cxn modelId="{0351E45E-8E30-4322-9F08-3B83419F961B}" srcId="{3515C58C-855F-489A-A69C-6D2C2886217F}" destId="{54C9E8F4-9038-496D-8ACC-8D326F17DBB2}" srcOrd="1" destOrd="0" parTransId="{05D05653-D4BE-463A-8F87-28BA11C3E168}" sibTransId="{243BFE09-1E82-4D6A-81C5-14D2755139D3}"/>
    <dgm:cxn modelId="{7AD64C7D-C950-4133-B603-D0075A70258F}" type="presOf" srcId="{571EC428-8ADB-430A-A19E-157C6EB62C35}" destId="{C7BF2868-09FC-4866-8C1E-6AC7080DEFC3}" srcOrd="0" destOrd="0" presId="urn:microsoft.com/office/officeart/2005/8/layout/radial6"/>
    <dgm:cxn modelId="{7011E597-35F9-4A4D-A139-9EC08F8246F1}" srcId="{3515C58C-855F-489A-A69C-6D2C2886217F}" destId="{B14FDE33-1C03-46B2-A0C1-17AF723E525C}" srcOrd="0" destOrd="0" parTransId="{47292521-F7C7-431A-A3F9-E5EAFDAAD3DF}" sibTransId="{F0B9A76C-2840-47D3-83AA-04F4F524778E}"/>
    <dgm:cxn modelId="{C7B526F0-A761-421F-BE77-44084E968B2F}" type="presOf" srcId="{243BFE09-1E82-4D6A-81C5-14D2755139D3}" destId="{012B427E-6FD0-417F-BAA0-138667DC9900}" srcOrd="0" destOrd="0" presId="urn:microsoft.com/office/officeart/2005/8/layout/radial6"/>
    <dgm:cxn modelId="{B3AC2A52-D47C-44E0-9301-8E475224A961}" type="presOf" srcId="{5E4CDA54-4B10-4399-A0B9-84BD0216EED6}" destId="{E5D5649F-31D3-4950-A2F4-FC84756F7BC5}" srcOrd="0" destOrd="0" presId="urn:microsoft.com/office/officeart/2005/8/layout/radial6"/>
    <dgm:cxn modelId="{3A79879A-AF5F-490C-B02E-21415E317D0F}" type="presOf" srcId="{54C9E8F4-9038-496D-8ACC-8D326F17DBB2}" destId="{3F8FACFD-0806-4BAC-9CA7-012B0770733E}" srcOrd="0" destOrd="0" presId="urn:microsoft.com/office/officeart/2005/8/layout/radial6"/>
    <dgm:cxn modelId="{ECDD820A-6E6F-4070-BF34-F2A223033E8B}" srcId="{3515C58C-855F-489A-A69C-6D2C2886217F}" destId="{5252FBED-FECA-44FC-8D20-675A13EDEBC0}" srcOrd="3" destOrd="0" parTransId="{F755ADAF-F1C3-442D-BEB0-F969FB39D145}" sibTransId="{E3DA9450-0999-4E47-963C-9678F37438BF}"/>
    <dgm:cxn modelId="{97CF0C38-4BB0-41C6-BD56-70AB5DAE9385}" type="presOf" srcId="{E3DA9450-0999-4E47-963C-9678F37438BF}" destId="{8B681C17-D3E6-4A61-A819-5637FC079086}" srcOrd="0" destOrd="0" presId="urn:microsoft.com/office/officeart/2005/8/layout/radial6"/>
    <dgm:cxn modelId="{7B551988-E785-4219-ADC9-5258E17EEF78}" type="presParOf" srcId="{DD653C6C-7B3D-4D68-8D46-0522019CE954}" destId="{FFCBC986-898E-4FB4-B7AE-2362B057129B}" srcOrd="0" destOrd="0" presId="urn:microsoft.com/office/officeart/2005/8/layout/radial6"/>
    <dgm:cxn modelId="{0702E78D-F700-4B23-B4BF-D3BCDD6C72DD}" type="presParOf" srcId="{DD653C6C-7B3D-4D68-8D46-0522019CE954}" destId="{49FD72C3-A269-489C-9986-74D688DB7A48}" srcOrd="1" destOrd="0" presId="urn:microsoft.com/office/officeart/2005/8/layout/radial6"/>
    <dgm:cxn modelId="{F2665F12-6A1A-4A01-976E-66F8B1FF322B}" type="presParOf" srcId="{DD653C6C-7B3D-4D68-8D46-0522019CE954}" destId="{42CD7852-87D5-49D9-845B-627BCC8BEFCF}" srcOrd="2" destOrd="0" presId="urn:microsoft.com/office/officeart/2005/8/layout/radial6"/>
    <dgm:cxn modelId="{C45493CE-7AE2-4B4E-AFE8-01CD886C0EF6}" type="presParOf" srcId="{DD653C6C-7B3D-4D68-8D46-0522019CE954}" destId="{2A0A1400-8F1F-4E2E-937D-87CD0CBDC3BB}" srcOrd="3" destOrd="0" presId="urn:microsoft.com/office/officeart/2005/8/layout/radial6"/>
    <dgm:cxn modelId="{6E654C05-32ED-46C9-9900-09DC05E8BA57}" type="presParOf" srcId="{DD653C6C-7B3D-4D68-8D46-0522019CE954}" destId="{3F8FACFD-0806-4BAC-9CA7-012B0770733E}" srcOrd="4" destOrd="0" presId="urn:microsoft.com/office/officeart/2005/8/layout/radial6"/>
    <dgm:cxn modelId="{B1B3DCAC-8BB2-40DB-BEE1-FD3E61206848}" type="presParOf" srcId="{DD653C6C-7B3D-4D68-8D46-0522019CE954}" destId="{B68DB9C3-B7D2-46FC-99D3-57A36407399B}" srcOrd="5" destOrd="0" presId="urn:microsoft.com/office/officeart/2005/8/layout/radial6"/>
    <dgm:cxn modelId="{7DE40605-3911-4EDD-9032-DC2918B956EA}" type="presParOf" srcId="{DD653C6C-7B3D-4D68-8D46-0522019CE954}" destId="{012B427E-6FD0-417F-BAA0-138667DC9900}" srcOrd="6" destOrd="0" presId="urn:microsoft.com/office/officeart/2005/8/layout/radial6"/>
    <dgm:cxn modelId="{4847C440-4849-4CBE-9325-B396D612A7B0}" type="presParOf" srcId="{DD653C6C-7B3D-4D68-8D46-0522019CE954}" destId="{C7BF2868-09FC-4866-8C1E-6AC7080DEFC3}" srcOrd="7" destOrd="0" presId="urn:microsoft.com/office/officeart/2005/8/layout/radial6"/>
    <dgm:cxn modelId="{0A62AE2D-E108-4848-859A-16CB5C373AD9}" type="presParOf" srcId="{DD653C6C-7B3D-4D68-8D46-0522019CE954}" destId="{58DFF22B-3CE3-49A5-B2C5-AD5081C9CBB4}" srcOrd="8" destOrd="0" presId="urn:microsoft.com/office/officeart/2005/8/layout/radial6"/>
    <dgm:cxn modelId="{F257FD98-3236-41DF-9CEB-CFD18A1E9E4F}" type="presParOf" srcId="{DD653C6C-7B3D-4D68-8D46-0522019CE954}" destId="{E5D5649F-31D3-4950-A2F4-FC84756F7BC5}" srcOrd="9" destOrd="0" presId="urn:microsoft.com/office/officeart/2005/8/layout/radial6"/>
    <dgm:cxn modelId="{074C82CF-ACD3-448A-9BAE-874E5CFA7D1A}" type="presParOf" srcId="{DD653C6C-7B3D-4D68-8D46-0522019CE954}" destId="{516BB6A7-3F2B-4955-A8E9-02029B65F4F4}" srcOrd="10" destOrd="0" presId="urn:microsoft.com/office/officeart/2005/8/layout/radial6"/>
    <dgm:cxn modelId="{8DB2D415-5B2F-48B9-A498-161C97F76568}" type="presParOf" srcId="{DD653C6C-7B3D-4D68-8D46-0522019CE954}" destId="{F2281540-28C6-4520-A006-D572574D8FBB}" srcOrd="11" destOrd="0" presId="urn:microsoft.com/office/officeart/2005/8/layout/radial6"/>
    <dgm:cxn modelId="{EED0B26A-2051-4083-9CA2-D94B20A860FE}" type="presParOf" srcId="{DD653C6C-7B3D-4D68-8D46-0522019CE954}" destId="{8B681C17-D3E6-4A61-A819-5637FC079086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VY_32_INOVACE_06_ROČNÍ OBDOBÍ_ZIMA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Zima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681C17-D3E6-4A61-A819-5637FC079086}">
      <dsp:nvSpPr>
        <dsp:cNvPr id="0" name=""/>
        <dsp:cNvSpPr/>
      </dsp:nvSpPr>
      <dsp:spPr>
        <a:xfrm>
          <a:off x="2336137" y="533530"/>
          <a:ext cx="3557325" cy="3557325"/>
        </a:xfrm>
        <a:prstGeom prst="blockArc">
          <a:avLst>
            <a:gd name="adj1" fmla="val 10800000"/>
            <a:gd name="adj2" fmla="val 16200000"/>
            <a:gd name="adj3" fmla="val 464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D5649F-31D3-4950-A2F4-FC84756F7BC5}">
      <dsp:nvSpPr>
        <dsp:cNvPr id="0" name=""/>
        <dsp:cNvSpPr/>
      </dsp:nvSpPr>
      <dsp:spPr>
        <a:xfrm>
          <a:off x="2336137" y="533530"/>
          <a:ext cx="3557325" cy="3557325"/>
        </a:xfrm>
        <a:prstGeom prst="blockArc">
          <a:avLst>
            <a:gd name="adj1" fmla="val 5400000"/>
            <a:gd name="adj2" fmla="val 10800000"/>
            <a:gd name="adj3" fmla="val 464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2B427E-6FD0-417F-BAA0-138667DC9900}">
      <dsp:nvSpPr>
        <dsp:cNvPr id="0" name=""/>
        <dsp:cNvSpPr/>
      </dsp:nvSpPr>
      <dsp:spPr>
        <a:xfrm>
          <a:off x="2336137" y="533530"/>
          <a:ext cx="3557325" cy="3557325"/>
        </a:xfrm>
        <a:prstGeom prst="blockArc">
          <a:avLst>
            <a:gd name="adj1" fmla="val 0"/>
            <a:gd name="adj2" fmla="val 5400000"/>
            <a:gd name="adj3" fmla="val 464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A0A1400-8F1F-4E2E-937D-87CD0CBDC3BB}">
      <dsp:nvSpPr>
        <dsp:cNvPr id="0" name=""/>
        <dsp:cNvSpPr/>
      </dsp:nvSpPr>
      <dsp:spPr>
        <a:xfrm>
          <a:off x="2336137" y="533530"/>
          <a:ext cx="3557325" cy="3557325"/>
        </a:xfrm>
        <a:prstGeom prst="blockArc">
          <a:avLst>
            <a:gd name="adj1" fmla="val 16200000"/>
            <a:gd name="adj2" fmla="val 0"/>
            <a:gd name="adj3" fmla="val 464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CBC986-898E-4FB4-B7AE-2362B057129B}">
      <dsp:nvSpPr>
        <dsp:cNvPr id="0" name=""/>
        <dsp:cNvSpPr/>
      </dsp:nvSpPr>
      <dsp:spPr>
        <a:xfrm>
          <a:off x="3322710" y="1512772"/>
          <a:ext cx="1637481" cy="1637481"/>
        </a:xfrm>
        <a:prstGeom prst="ellipse">
          <a:avLst/>
        </a:prstGeom>
        <a:solidFill>
          <a:schemeClr val="bg1">
            <a:lumMod val="8500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solidFill>
                <a:schemeClr val="tx1">
                  <a:lumMod val="65000"/>
                  <a:lumOff val="35000"/>
                </a:schemeClr>
              </a:solidFill>
            </a:rPr>
            <a:t>ROK</a:t>
          </a:r>
          <a:endParaRPr lang="cs-CZ" sz="4000" kern="1200" dirty="0">
            <a:solidFill>
              <a:schemeClr val="tx1">
                <a:lumMod val="65000"/>
                <a:lumOff val="35000"/>
              </a:schemeClr>
            </a:solidFill>
          </a:endParaRPr>
        </a:p>
      </dsp:txBody>
      <dsp:txXfrm>
        <a:off x="3562514" y="1752576"/>
        <a:ext cx="1157873" cy="1157873"/>
      </dsp:txXfrm>
    </dsp:sp>
    <dsp:sp modelId="{49FD72C3-A269-489C-9986-74D688DB7A48}">
      <dsp:nvSpPr>
        <dsp:cNvPr id="0" name=""/>
        <dsp:cNvSpPr/>
      </dsp:nvSpPr>
      <dsp:spPr>
        <a:xfrm>
          <a:off x="3541681" y="1676"/>
          <a:ext cx="1146237" cy="1146237"/>
        </a:xfrm>
        <a:prstGeom prst="ellipse">
          <a:avLst/>
        </a:prstGeom>
        <a:solidFill>
          <a:schemeClr val="bg1">
            <a:lumMod val="8500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tx1">
                  <a:lumMod val="65000"/>
                  <a:lumOff val="35000"/>
                </a:schemeClr>
              </a:solidFill>
            </a:rPr>
            <a:t>JARO</a:t>
          </a:r>
          <a:endParaRPr lang="cs-CZ" sz="2300" kern="1200" dirty="0">
            <a:solidFill>
              <a:schemeClr val="tx1">
                <a:lumMod val="65000"/>
                <a:lumOff val="35000"/>
              </a:schemeClr>
            </a:solidFill>
          </a:endParaRPr>
        </a:p>
      </dsp:txBody>
      <dsp:txXfrm>
        <a:off x="3709544" y="169539"/>
        <a:ext cx="810511" cy="810511"/>
      </dsp:txXfrm>
    </dsp:sp>
    <dsp:sp modelId="{3F8FACFD-0806-4BAC-9CA7-012B0770733E}">
      <dsp:nvSpPr>
        <dsp:cNvPr id="0" name=""/>
        <dsp:cNvSpPr/>
      </dsp:nvSpPr>
      <dsp:spPr>
        <a:xfrm>
          <a:off x="5279079" y="1739074"/>
          <a:ext cx="1146237" cy="1146237"/>
        </a:xfrm>
        <a:prstGeom prst="ellipse">
          <a:avLst/>
        </a:prstGeom>
        <a:solidFill>
          <a:schemeClr val="bg1">
            <a:lumMod val="8500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tx1">
                  <a:lumMod val="65000"/>
                  <a:lumOff val="35000"/>
                </a:schemeClr>
              </a:solidFill>
            </a:rPr>
            <a:t>LÉTO</a:t>
          </a:r>
          <a:endParaRPr lang="cs-CZ" sz="2300" kern="1200" dirty="0">
            <a:solidFill>
              <a:schemeClr val="tx1">
                <a:lumMod val="65000"/>
                <a:lumOff val="35000"/>
              </a:schemeClr>
            </a:solidFill>
          </a:endParaRPr>
        </a:p>
      </dsp:txBody>
      <dsp:txXfrm>
        <a:off x="5446942" y="1906937"/>
        <a:ext cx="810511" cy="810511"/>
      </dsp:txXfrm>
    </dsp:sp>
    <dsp:sp modelId="{C7BF2868-09FC-4866-8C1E-6AC7080DEFC3}">
      <dsp:nvSpPr>
        <dsp:cNvPr id="0" name=""/>
        <dsp:cNvSpPr/>
      </dsp:nvSpPr>
      <dsp:spPr>
        <a:xfrm>
          <a:off x="3541681" y="3476473"/>
          <a:ext cx="1146237" cy="1146237"/>
        </a:xfrm>
        <a:prstGeom prst="ellipse">
          <a:avLst/>
        </a:prstGeom>
        <a:solidFill>
          <a:schemeClr val="bg1">
            <a:lumMod val="8500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tx1">
                  <a:lumMod val="65000"/>
                  <a:lumOff val="35000"/>
                </a:schemeClr>
              </a:solidFill>
            </a:rPr>
            <a:t>PODZIM</a:t>
          </a:r>
          <a:endParaRPr lang="cs-CZ" sz="1400" b="1" kern="1200" dirty="0">
            <a:solidFill>
              <a:schemeClr val="tx1">
                <a:lumMod val="65000"/>
                <a:lumOff val="35000"/>
              </a:schemeClr>
            </a:solidFill>
          </a:endParaRPr>
        </a:p>
      </dsp:txBody>
      <dsp:txXfrm>
        <a:off x="3709544" y="3644336"/>
        <a:ext cx="810511" cy="810511"/>
      </dsp:txXfrm>
    </dsp:sp>
    <dsp:sp modelId="{516BB6A7-3F2B-4955-A8E9-02029B65F4F4}">
      <dsp:nvSpPr>
        <dsp:cNvPr id="0" name=""/>
        <dsp:cNvSpPr/>
      </dsp:nvSpPr>
      <dsp:spPr>
        <a:xfrm>
          <a:off x="1804283" y="1739074"/>
          <a:ext cx="1146237" cy="1146237"/>
        </a:xfrm>
        <a:prstGeom prst="ellipse">
          <a:avLst/>
        </a:prstGeom>
        <a:solidFill>
          <a:srgbClr val="FFC000"/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tx1"/>
              </a:solidFill>
            </a:rPr>
            <a:t>ZIMA</a:t>
          </a:r>
          <a:endParaRPr lang="cs-CZ" sz="2300" kern="1200" dirty="0">
            <a:solidFill>
              <a:schemeClr val="tx1"/>
            </a:solidFill>
          </a:endParaRPr>
        </a:p>
      </dsp:txBody>
      <dsp:txXfrm>
        <a:off x="1972146" y="1906937"/>
        <a:ext cx="810511" cy="8105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2E58-67F8-49B1-AD9D-1276B212198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B0BD0-2F93-45BC-A4E2-F5D8195F84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2E58-67F8-49B1-AD9D-1276B212198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B0BD0-2F93-45BC-A4E2-F5D8195F84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2E58-67F8-49B1-AD9D-1276B212198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B0BD0-2F93-45BC-A4E2-F5D8195F84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2E58-67F8-49B1-AD9D-1276B212198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B0BD0-2F93-45BC-A4E2-F5D8195F84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2E58-67F8-49B1-AD9D-1276B212198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B0BD0-2F93-45BC-A4E2-F5D8195F84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2E58-67F8-49B1-AD9D-1276B212198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B0BD0-2F93-45BC-A4E2-F5D8195F84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2E58-67F8-49B1-AD9D-1276B212198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B0BD0-2F93-45BC-A4E2-F5D8195F84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2E58-67F8-49B1-AD9D-1276B212198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B0BD0-2F93-45BC-A4E2-F5D8195F84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2E58-67F8-49B1-AD9D-1276B212198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E3B0BD0-2F93-45BC-A4E2-F5D8195F84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2E58-67F8-49B1-AD9D-1276B212198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B0BD0-2F93-45BC-A4E2-F5D8195F84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2E58-67F8-49B1-AD9D-1276B212198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B0BD0-2F93-45BC-A4E2-F5D8195F84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8662E58-67F8-49B1-AD9D-1276B212198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E3B0BD0-2F93-45BC-A4E2-F5D8195F84A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2.jpeg"/><Relationship Id="rId7" Type="http://schemas.openxmlformats.org/officeDocument/2006/relationships/image" Target="../media/image15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908720"/>
            <a:ext cx="1865079" cy="25922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pro žáky 2. ročníku ZŠ. </a:t>
            </a:r>
          </a:p>
          <a:p>
            <a:r>
              <a:rPr lang="cs-CZ" dirty="0" smtClean="0"/>
              <a:t>Slouží pro výklad nové </a:t>
            </a:r>
            <a:r>
              <a:rPr lang="cs-CZ" smtClean="0"/>
              <a:t>látky.</a:t>
            </a:r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4"/>
          <p:cNvGraphicFramePr>
            <a:graphicFrameLocks/>
          </p:cNvGraphicFramePr>
          <p:nvPr/>
        </p:nvGraphicFramePr>
        <p:xfrm>
          <a:off x="467544" y="1340768"/>
          <a:ext cx="8229600" cy="46243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   ZIMA  </a:t>
            </a:r>
            <a:endParaRPr lang="cs-CZ" sz="3600" dirty="0"/>
          </a:p>
        </p:txBody>
      </p:sp>
      <p:sp>
        <p:nvSpPr>
          <p:cNvPr id="14" name="Rovnoramenný trojúhelník 13"/>
          <p:cNvSpPr/>
          <p:nvPr/>
        </p:nvSpPr>
        <p:spPr>
          <a:xfrm>
            <a:off x="2555776" y="2060848"/>
            <a:ext cx="4042309" cy="3751782"/>
          </a:xfrm>
          <a:prstGeom prst="triangle">
            <a:avLst/>
          </a:prstGeom>
          <a:solidFill>
            <a:srgbClr val="00B0F0"/>
          </a:solidFill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0"/>
              <a:satOff val="0"/>
              <a:lumOff val="0"/>
              <a:alphaOff val="0"/>
            </a:schemeClr>
          </a:fillRef>
          <a:effectRef idx="2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grpSp>
        <p:nvGrpSpPr>
          <p:cNvPr id="15" name="Skupina 14"/>
          <p:cNvGrpSpPr/>
          <p:nvPr/>
        </p:nvGrpSpPr>
        <p:grpSpPr>
          <a:xfrm>
            <a:off x="4685673" y="1765037"/>
            <a:ext cx="2766647" cy="888117"/>
            <a:chOff x="3757255" y="479286"/>
            <a:chExt cx="3098720" cy="1128500"/>
          </a:xfrm>
          <a:scene3d>
            <a:camera prst="orthographicFront"/>
            <a:lightRig rig="flat" dir="t"/>
          </a:scene3d>
        </p:grpSpPr>
        <p:sp>
          <p:nvSpPr>
            <p:cNvPr id="22" name="Zaoblený obdélník 21"/>
            <p:cNvSpPr/>
            <p:nvPr/>
          </p:nvSpPr>
          <p:spPr>
            <a:xfrm>
              <a:off x="3757255" y="479286"/>
              <a:ext cx="3098720" cy="1128500"/>
            </a:xfrm>
            <a:prstGeom prst="roundRect">
              <a:avLst/>
            </a:prstGeom>
            <a:sp3d z="190500" extrusionH="12700" prstMaterial="plastic">
              <a:bevelT w="50800" h="50800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3" name="Zaoblený obdélník 5"/>
            <p:cNvSpPr/>
            <p:nvPr/>
          </p:nvSpPr>
          <p:spPr>
            <a:xfrm>
              <a:off x="3812344" y="534374"/>
              <a:ext cx="2988542" cy="1018322"/>
            </a:xfrm>
            <a:prstGeom prst="rect">
              <a:avLst/>
            </a:prstGeom>
            <a:sp3d z="190500"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79070" tIns="179070" rIns="179070" bIns="179070" numCol="1" spcCol="1270" anchor="ctr" anchorCtr="0">
              <a:noAutofit/>
            </a:bodyPr>
            <a:lstStyle/>
            <a:p>
              <a:pPr lvl="0" algn="ctr" defTabSz="2089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700" dirty="0" smtClean="0"/>
                <a:t>prosinec</a:t>
              </a:r>
              <a:endParaRPr lang="cs-CZ" sz="4700" kern="1200" dirty="0" smtClean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4685673" y="3034600"/>
            <a:ext cx="2627501" cy="888117"/>
            <a:chOff x="3757255" y="1748849"/>
            <a:chExt cx="3098720" cy="1128500"/>
          </a:xfrm>
          <a:scene3d>
            <a:camera prst="orthographicFront"/>
            <a:lightRig rig="flat" dir="t"/>
          </a:scene3d>
        </p:grpSpPr>
        <p:sp>
          <p:nvSpPr>
            <p:cNvPr id="20" name="Zaoblený obdélník 19"/>
            <p:cNvSpPr/>
            <p:nvPr/>
          </p:nvSpPr>
          <p:spPr>
            <a:xfrm>
              <a:off x="3757255" y="1748849"/>
              <a:ext cx="3098720" cy="1128500"/>
            </a:xfrm>
            <a:prstGeom prst="roundRect">
              <a:avLst/>
            </a:prstGeom>
            <a:sp3d z="190500" extrusionH="12700" prstMaterial="plastic">
              <a:bevelT w="50800" h="50800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1" name="Zaoblený obdélník 7"/>
            <p:cNvSpPr/>
            <p:nvPr/>
          </p:nvSpPr>
          <p:spPr>
            <a:xfrm>
              <a:off x="3812344" y="1803938"/>
              <a:ext cx="2988542" cy="1018322"/>
            </a:xfrm>
            <a:prstGeom prst="rect">
              <a:avLst/>
            </a:prstGeom>
            <a:sp3d z="190500"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79070" tIns="179070" rIns="179070" bIns="179070" numCol="1" spcCol="1270" anchor="ctr" anchorCtr="0">
              <a:noAutofit/>
            </a:bodyPr>
            <a:lstStyle/>
            <a:p>
              <a:pPr lvl="0" algn="ctr" defTabSz="2089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700" dirty="0" smtClean="0"/>
                <a:t>leden</a:t>
              </a:r>
              <a:endParaRPr lang="cs-CZ" sz="4700" kern="12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4685673" y="4304163"/>
            <a:ext cx="2627501" cy="888117"/>
            <a:chOff x="3757255" y="3018412"/>
            <a:chExt cx="3098720" cy="1128500"/>
          </a:xfrm>
          <a:scene3d>
            <a:camera prst="orthographicFront"/>
            <a:lightRig rig="flat" dir="t"/>
          </a:scene3d>
        </p:grpSpPr>
        <p:sp>
          <p:nvSpPr>
            <p:cNvPr id="18" name="Zaoblený obdélník 17"/>
            <p:cNvSpPr/>
            <p:nvPr/>
          </p:nvSpPr>
          <p:spPr>
            <a:xfrm>
              <a:off x="3757255" y="3018412"/>
              <a:ext cx="3098720" cy="1128500"/>
            </a:xfrm>
            <a:prstGeom prst="roundRect">
              <a:avLst/>
            </a:prstGeom>
            <a:sp3d z="190500" extrusionH="12700" prstMaterial="plastic">
              <a:bevelT w="50800" h="50800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9" name="Zaoblený obdélník 9"/>
            <p:cNvSpPr/>
            <p:nvPr/>
          </p:nvSpPr>
          <p:spPr>
            <a:xfrm>
              <a:off x="3812344" y="3073501"/>
              <a:ext cx="2988542" cy="1018322"/>
            </a:xfrm>
            <a:prstGeom prst="rect">
              <a:avLst/>
            </a:prstGeom>
            <a:sp3d z="190500"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79070" tIns="179070" rIns="179070" bIns="179070" numCol="1" spcCol="1270" anchor="ctr" anchorCtr="0">
              <a:noAutofit/>
            </a:bodyPr>
            <a:lstStyle/>
            <a:p>
              <a:pPr lvl="0" algn="ctr" defTabSz="2089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700" dirty="0" smtClean="0"/>
                <a:t>únor</a:t>
              </a:r>
              <a:endParaRPr lang="cs-CZ" sz="4700" kern="1200" dirty="0"/>
            </a:p>
          </p:txBody>
        </p:sp>
      </p:grpSp>
      <p:pic>
        <p:nvPicPr>
          <p:cNvPr id="1026" name="Picture 2" descr="C:\Users\Marcela\AppData\Local\Microsoft\Windows\Temporary Internet Files\Content.IE5\L9NQ16BA\MC90030352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276872"/>
            <a:ext cx="1399946" cy="1799539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Zima začíná 21. prosince.</a:t>
            </a:r>
          </a:p>
          <a:p>
            <a:endParaRPr lang="cs-CZ" dirty="0" smtClean="0"/>
          </a:p>
          <a:p>
            <a:r>
              <a:rPr lang="cs-CZ" dirty="0" smtClean="0"/>
              <a:t>Zimní slunovrat – nejdelší den a nejkratší noc v roce.</a:t>
            </a:r>
          </a:p>
          <a:p>
            <a:endParaRPr lang="cs-CZ" dirty="0" smtClean="0"/>
          </a:p>
          <a:p>
            <a:r>
              <a:rPr lang="cs-CZ" dirty="0" smtClean="0"/>
              <a:t>Následující dny se prodlužují a noci zkracují.</a:t>
            </a:r>
            <a:endParaRPr lang="cs-CZ" dirty="0"/>
          </a:p>
        </p:txBody>
      </p:sp>
      <p:pic>
        <p:nvPicPr>
          <p:cNvPr id="2052" name="Picture 4" descr="C:\Users\Marcela\AppData\Local\Microsoft\Windows\Temporary Internet Files\Content.IE5\2EOZRNWK\MP9004490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4221088"/>
            <a:ext cx="2496277" cy="1872208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83832"/>
          </a:xfrm>
        </p:spPr>
        <p:txBody>
          <a:bodyPr/>
          <a:lstStyle/>
          <a:p>
            <a:r>
              <a:rPr lang="cs-CZ" dirty="0" smtClean="0"/>
              <a:t>prudké ochlazení</a:t>
            </a:r>
          </a:p>
          <a:p>
            <a:r>
              <a:rPr lang="cs-CZ" dirty="0" smtClean="0"/>
              <a:t>ledový vítr</a:t>
            </a:r>
          </a:p>
          <a:p>
            <a:r>
              <a:rPr lang="cs-CZ" dirty="0" smtClean="0"/>
              <a:t>mrazy</a:t>
            </a:r>
          </a:p>
          <a:p>
            <a:r>
              <a:rPr lang="cs-CZ" dirty="0" smtClean="0"/>
              <a:t>sníh, led, jinovatka, rampouchy</a:t>
            </a:r>
          </a:p>
          <a:p>
            <a:r>
              <a:rPr lang="cs-CZ" dirty="0" smtClean="0"/>
              <a:t>příroda  odpočívá</a:t>
            </a:r>
          </a:p>
          <a:p>
            <a:r>
              <a:rPr lang="cs-CZ" dirty="0" smtClean="0"/>
              <a:t>zimní sporty</a:t>
            </a:r>
          </a:p>
          <a:p>
            <a:r>
              <a:rPr lang="cs-CZ" dirty="0" smtClean="0"/>
              <a:t>Vánoce</a:t>
            </a:r>
            <a:endParaRPr lang="cs-CZ" dirty="0"/>
          </a:p>
        </p:txBody>
      </p:sp>
      <p:pic>
        <p:nvPicPr>
          <p:cNvPr id="3074" name="Picture 2" descr="C:\Users\Marcela\AppData\Local\Microsoft\Windows\Temporary Internet Files\Content.IE5\AWGJD1MZ\MP90014518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1268760"/>
            <a:ext cx="2047006" cy="1351024"/>
          </a:xfrm>
          <a:prstGeom prst="rect">
            <a:avLst/>
          </a:prstGeom>
          <a:noFill/>
        </p:spPr>
      </p:pic>
      <p:pic>
        <p:nvPicPr>
          <p:cNvPr id="3075" name="Picture 3" descr="C:\Users\Marcela\AppData\Local\Microsoft\Windows\Temporary Internet Files\Content.IE5\L9NQ16BA\MP90018175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437112"/>
            <a:ext cx="2083481" cy="1368152"/>
          </a:xfrm>
          <a:prstGeom prst="rect">
            <a:avLst/>
          </a:prstGeom>
          <a:noFill/>
        </p:spPr>
      </p:pic>
      <p:pic>
        <p:nvPicPr>
          <p:cNvPr id="3076" name="Picture 4" descr="C:\Users\Marcela\AppData\Local\Microsoft\Windows\Temporary Internet Files\Content.IE5\O0MZE86X\MP90042532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4941168"/>
            <a:ext cx="1755989" cy="1167458"/>
          </a:xfrm>
          <a:prstGeom prst="rect">
            <a:avLst/>
          </a:prstGeom>
          <a:noFill/>
        </p:spPr>
      </p:pic>
      <p:pic>
        <p:nvPicPr>
          <p:cNvPr id="3077" name="Picture 5" descr="C:\Users\Marcela\AppData\Local\Microsoft\Windows\Temporary Internet Files\Content.IE5\AWGJD1MZ\MP90042297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936" y="3356992"/>
            <a:ext cx="2051292" cy="1347763"/>
          </a:xfrm>
          <a:prstGeom prst="rect">
            <a:avLst/>
          </a:prstGeom>
          <a:noFill/>
        </p:spPr>
      </p:pic>
      <p:pic>
        <p:nvPicPr>
          <p:cNvPr id="3078" name="Picture 6" descr="C:\Users\Marcela\AppData\Local\Microsoft\Windows\Temporary Internet Files\Content.IE5\AWGJD1MZ\MP90042265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224" y="2564904"/>
            <a:ext cx="1557086" cy="104130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r>
              <a:rPr lang="cs-CZ" dirty="0" smtClean="0"/>
              <a:t>Zima – přiřaď obrázek k textu.</a:t>
            </a:r>
          </a:p>
          <a:p>
            <a:pPr>
              <a:buNone/>
            </a:pPr>
            <a:endParaRPr lang="cs-CZ" dirty="0" smtClean="0"/>
          </a:p>
          <a:p>
            <a:pPr lvl="1"/>
            <a:r>
              <a:rPr lang="cs-CZ" dirty="0" smtClean="0"/>
              <a:t>rampouchy</a:t>
            </a:r>
          </a:p>
          <a:p>
            <a:pPr lvl="1"/>
            <a:r>
              <a:rPr lang="cs-CZ" dirty="0" smtClean="0"/>
              <a:t>Vánoce</a:t>
            </a:r>
          </a:p>
          <a:p>
            <a:pPr lvl="1"/>
            <a:r>
              <a:rPr lang="cs-CZ" dirty="0" smtClean="0"/>
              <a:t>lyžování</a:t>
            </a:r>
          </a:p>
          <a:p>
            <a:pPr lvl="1"/>
            <a:r>
              <a:rPr lang="cs-CZ" dirty="0" smtClean="0"/>
              <a:t>bruslení</a:t>
            </a:r>
          </a:p>
          <a:p>
            <a:pPr lvl="1"/>
            <a:r>
              <a:rPr lang="cs-CZ" dirty="0" smtClean="0"/>
              <a:t>jinovatka</a:t>
            </a:r>
          </a:p>
          <a:p>
            <a:pPr lvl="1"/>
            <a:r>
              <a:rPr lang="cs-CZ" dirty="0" smtClean="0"/>
              <a:t>advent</a:t>
            </a:r>
          </a:p>
          <a:p>
            <a:pPr lvl="1"/>
            <a:r>
              <a:rPr lang="cs-CZ" dirty="0" smtClean="0"/>
              <a:t>mráz</a:t>
            </a:r>
          </a:p>
          <a:p>
            <a:pPr lvl="1"/>
            <a:endParaRPr lang="cs-CZ" dirty="0" smtClean="0"/>
          </a:p>
          <a:p>
            <a:pPr lvl="1"/>
            <a:endParaRPr lang="cs-CZ" dirty="0"/>
          </a:p>
        </p:txBody>
      </p:sp>
      <p:pic>
        <p:nvPicPr>
          <p:cNvPr id="4098" name="Picture 2" descr="C:\Users\Marcela\AppData\Local\Microsoft\Windows\Temporary Internet Files\Content.IE5\2EOZRNWK\MP90040690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2852936"/>
            <a:ext cx="1512758" cy="1008112"/>
          </a:xfrm>
          <a:prstGeom prst="rect">
            <a:avLst/>
          </a:prstGeom>
          <a:noFill/>
        </p:spPr>
      </p:pic>
      <p:pic>
        <p:nvPicPr>
          <p:cNvPr id="4099" name="Picture 3" descr="C:\Users\Marcela\AppData\Local\Microsoft\Windows\Temporary Internet Files\Content.IE5\2EOZRNWK\MP90044028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1484784"/>
            <a:ext cx="1061864" cy="1592796"/>
          </a:xfrm>
          <a:prstGeom prst="rect">
            <a:avLst/>
          </a:prstGeom>
          <a:noFill/>
        </p:spPr>
      </p:pic>
      <p:pic>
        <p:nvPicPr>
          <p:cNvPr id="4100" name="Picture 4" descr="C:\Users\Marcela\AppData\Local\Microsoft\Windows\Temporary Internet Files\Content.IE5\L9NQ16BA\MP90042297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3717032"/>
            <a:ext cx="1643940" cy="1080120"/>
          </a:xfrm>
          <a:prstGeom prst="rect">
            <a:avLst/>
          </a:prstGeom>
          <a:noFill/>
        </p:spPr>
      </p:pic>
      <p:pic>
        <p:nvPicPr>
          <p:cNvPr id="4101" name="Picture 5" descr="C:\Users\Marcela\AppData\Local\Microsoft\Windows\Temporary Internet Files\Content.IE5\AWGJD1MZ\MP90040093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2132856"/>
            <a:ext cx="1320650" cy="1056520"/>
          </a:xfrm>
          <a:prstGeom prst="rect">
            <a:avLst/>
          </a:prstGeom>
          <a:noFill/>
        </p:spPr>
      </p:pic>
      <p:pic>
        <p:nvPicPr>
          <p:cNvPr id="4102" name="Picture 6" descr="C:\Users\Marcela\AppData\Local\Microsoft\Windows\Temporary Internet Files\Content.IE5\O0MZE86X\MP90014518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1840" y="5229200"/>
            <a:ext cx="1719697" cy="1135000"/>
          </a:xfrm>
          <a:prstGeom prst="rect">
            <a:avLst/>
          </a:prstGeom>
          <a:noFill/>
        </p:spPr>
      </p:pic>
      <p:pic>
        <p:nvPicPr>
          <p:cNvPr id="4105" name="Picture 9" descr="C:\Users\Marcela\AppData\Local\Microsoft\Windows\Temporary Internet Files\Content.IE5\2EOZRNWK\MC90043545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9872" y="3789040"/>
            <a:ext cx="1066251" cy="1152128"/>
          </a:xfrm>
          <a:prstGeom prst="rect">
            <a:avLst/>
          </a:prstGeom>
          <a:noFill/>
        </p:spPr>
      </p:pic>
      <p:pic>
        <p:nvPicPr>
          <p:cNvPr id="4106" name="Picture 10" descr="C:\Users\Marcela\AppData\Local\Microsoft\Windows\Temporary Internet Files\Content.IE5\AWGJD1MZ\MP90042549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44208" y="5085184"/>
            <a:ext cx="1785718" cy="115374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http://microsoft.com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40</TotalTime>
  <Words>104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Prezentace aplikace PowerPoint</vt:lpstr>
      <vt:lpstr>   ZIMA  </vt:lpstr>
      <vt:lpstr>Prezentace aplikace PowerPoint</vt:lpstr>
      <vt:lpstr>Prezentace aplikace PowerPoint</vt:lpstr>
      <vt:lpstr>Prezentace aplikace PowerPoint</vt:lpstr>
      <vt:lpstr>POUŽITÉ ZDROJE</vt:lpstr>
    </vt:vector>
  </TitlesOfParts>
  <Company>Grizli777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Veisová Marcela</cp:lastModifiedBy>
  <cp:revision>14</cp:revision>
  <dcterms:created xsi:type="dcterms:W3CDTF">2011-12-10T13:44:02Z</dcterms:created>
  <dcterms:modified xsi:type="dcterms:W3CDTF">2012-04-05T07:22:45Z</dcterms:modified>
</cp:coreProperties>
</file>