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12" r:id="rId1"/>
  </p:sldMasterIdLst>
  <p:sldIdLst>
    <p:sldId id="256" r:id="rId2"/>
    <p:sldId id="257" r:id="rId3"/>
    <p:sldId id="258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4.ROČNÍK_20_vyjmenovaná </a:t>
          </a:r>
          <a:r>
            <a:rPr lang="cs-CZ" dirty="0" smtClean="0"/>
            <a:t>slova </a:t>
          </a:r>
          <a:r>
            <a:rPr lang="cs-CZ" dirty="0" smtClean="0"/>
            <a:t>- souhrn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4.ROČNÍK_20_vyjmenovaná </a:t>
          </a:r>
          <a:r>
            <a:rPr lang="cs-CZ" sz="1900" kern="1200" dirty="0" smtClean="0"/>
            <a:t>slova </a:t>
          </a:r>
          <a:r>
            <a:rPr lang="cs-CZ" sz="1900" kern="1200" dirty="0" smtClean="0"/>
            <a:t>- souhrn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13" r:id="rId1"/>
    <p:sldLayoutId id="2147484514" r:id="rId2"/>
    <p:sldLayoutId id="2147484515" r:id="rId3"/>
    <p:sldLayoutId id="2147484516" r:id="rId4"/>
    <p:sldLayoutId id="2147484517" r:id="rId5"/>
    <p:sldLayoutId id="2147484518" r:id="rId6"/>
    <p:sldLayoutId id="2147484519" r:id="rId7"/>
    <p:sldLayoutId id="2147484520" r:id="rId8"/>
    <p:sldLayoutId id="2147484521" r:id="rId9"/>
    <p:sldLayoutId id="2147484522" r:id="rId10"/>
    <p:sldLayoutId id="21474845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4416744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869160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vyj. </a:t>
            </a:r>
            <a:r>
              <a:rPr lang="cs-CZ" dirty="0" smtClean="0">
                <a:solidFill>
                  <a:schemeClr val="tx1"/>
                </a:solidFill>
              </a:rPr>
              <a:t>slov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45224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Doplň správně i-y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559949"/>
              </p:ext>
            </p:extLst>
          </p:nvPr>
        </p:nvGraphicFramePr>
        <p:xfrm>
          <a:off x="1371600" y="2438400"/>
          <a:ext cx="640080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snadné </a:t>
                      </a:r>
                      <a:r>
                        <a:rPr lang="cs-CZ" sz="2000" dirty="0" err="1" smtClean="0"/>
                        <a:t>živob-tí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p-</a:t>
                      </a:r>
                      <a:r>
                        <a:rPr lang="cs-CZ" sz="2000" dirty="0" err="1" smtClean="0"/>
                        <a:t>tl</a:t>
                      </a:r>
                      <a:r>
                        <a:rPr lang="cs-CZ" sz="2000" dirty="0" smtClean="0"/>
                        <a:t>-k na </a:t>
                      </a:r>
                      <a:r>
                        <a:rPr lang="cs-CZ" sz="2000" dirty="0" err="1" smtClean="0"/>
                        <a:t>pen</a:t>
                      </a:r>
                      <a:r>
                        <a:rPr lang="cs-CZ" sz="2000" dirty="0" smtClean="0"/>
                        <a:t>-ze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sl-bovan</a:t>
                      </a:r>
                      <a:r>
                        <a:rPr lang="cs-CZ" sz="2000" dirty="0" smtClean="0"/>
                        <a:t>-  dárek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Budul-nek</a:t>
                      </a:r>
                      <a:r>
                        <a:rPr lang="cs-CZ" sz="2000" baseline="0" dirty="0" smtClean="0"/>
                        <a:t> b-dlel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léč-vé</a:t>
                      </a:r>
                      <a:r>
                        <a:rPr lang="cs-CZ" sz="2000" dirty="0" smtClean="0"/>
                        <a:t> b-l-n-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Zb-něk</a:t>
                      </a:r>
                      <a:r>
                        <a:rPr lang="cs-CZ" sz="2000" dirty="0" smtClean="0"/>
                        <a:t> je b-</a:t>
                      </a:r>
                      <a:r>
                        <a:rPr lang="cs-CZ" sz="2000" dirty="0" err="1" smtClean="0"/>
                        <a:t>str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s-</a:t>
                      </a:r>
                      <a:r>
                        <a:rPr lang="cs-CZ" sz="2000" dirty="0" err="1" smtClean="0"/>
                        <a:t>pe</a:t>
                      </a:r>
                      <a:r>
                        <a:rPr lang="cs-CZ" sz="2000" dirty="0" smtClean="0"/>
                        <a:t> slep-</a:t>
                      </a:r>
                      <a:r>
                        <a:rPr lang="cs-CZ" sz="2000" dirty="0" err="1" smtClean="0"/>
                        <a:t>cím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l-stek z</a:t>
                      </a:r>
                      <a:r>
                        <a:rPr lang="cs-CZ" sz="2000" baseline="0" dirty="0" smtClean="0"/>
                        <a:t> l-</a:t>
                      </a:r>
                      <a:r>
                        <a:rPr lang="cs-CZ" sz="2000" baseline="0" dirty="0" err="1" smtClean="0"/>
                        <a:t>py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p-</a:t>
                      </a:r>
                      <a:r>
                        <a:rPr lang="cs-CZ" sz="2000" dirty="0" err="1" smtClean="0"/>
                        <a:t>lná</a:t>
                      </a:r>
                      <a:r>
                        <a:rPr lang="cs-CZ" sz="2000" dirty="0" smtClean="0"/>
                        <a:t> žák-ně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pap-rový</a:t>
                      </a:r>
                      <a:r>
                        <a:rPr lang="cs-CZ" sz="2000" dirty="0" smtClean="0"/>
                        <a:t> p-tel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posp-chá</a:t>
                      </a:r>
                      <a:r>
                        <a:rPr lang="cs-CZ" sz="2000" dirty="0" smtClean="0"/>
                        <a:t> do</a:t>
                      </a:r>
                      <a:r>
                        <a:rPr lang="cs-CZ" sz="2000" baseline="0" dirty="0" smtClean="0"/>
                        <a:t> b-</a:t>
                      </a:r>
                      <a:r>
                        <a:rPr lang="cs-CZ" sz="2000" baseline="0" dirty="0" err="1" smtClean="0"/>
                        <a:t>tvy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koup</a:t>
                      </a:r>
                      <a:r>
                        <a:rPr lang="cs-CZ" sz="2000" dirty="0" smtClean="0"/>
                        <a:t>-l l-že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ch-</a:t>
                      </a:r>
                      <a:r>
                        <a:rPr lang="cs-CZ" sz="2000" dirty="0" err="1" smtClean="0"/>
                        <a:t>trá</a:t>
                      </a:r>
                      <a:r>
                        <a:rPr lang="cs-CZ" sz="2000" dirty="0" smtClean="0"/>
                        <a:t> l-</a:t>
                      </a:r>
                      <a:r>
                        <a:rPr lang="cs-CZ" sz="2000" dirty="0" err="1" smtClean="0"/>
                        <a:t>ška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nel-tostný</a:t>
                      </a:r>
                      <a:r>
                        <a:rPr lang="cs-CZ" sz="2000" dirty="0" smtClean="0"/>
                        <a:t> souboj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Nový</a:t>
                      </a:r>
                      <a:r>
                        <a:rPr lang="cs-CZ" sz="2000" baseline="0" dirty="0" smtClean="0"/>
                        <a:t> B-</a:t>
                      </a:r>
                      <a:r>
                        <a:rPr lang="cs-CZ" sz="2000" baseline="0" dirty="0" err="1" smtClean="0"/>
                        <a:t>džov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ml-</a:t>
                      </a:r>
                      <a:r>
                        <a:rPr lang="cs-CZ" sz="2000" dirty="0" err="1" smtClean="0"/>
                        <a:t>nář</a:t>
                      </a:r>
                      <a:r>
                        <a:rPr lang="cs-CZ" sz="2000" dirty="0" smtClean="0"/>
                        <a:t> a </a:t>
                      </a:r>
                      <a:r>
                        <a:rPr lang="cs-CZ" sz="2000" dirty="0" err="1" smtClean="0"/>
                        <a:t>uhl</a:t>
                      </a:r>
                      <a:r>
                        <a:rPr lang="cs-CZ" sz="2000" dirty="0" smtClean="0"/>
                        <a:t>-ř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zralé ob-</a:t>
                      </a:r>
                      <a:r>
                        <a:rPr lang="cs-CZ" sz="2000" dirty="0" err="1" smtClean="0"/>
                        <a:t>lí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</a:t>
                      </a:r>
                      <a:r>
                        <a:rPr lang="cs-CZ" sz="2000" dirty="0" err="1" smtClean="0"/>
                        <a:t>ložravý</a:t>
                      </a:r>
                      <a:r>
                        <a:rPr lang="cs-CZ" sz="2000" dirty="0" smtClean="0"/>
                        <a:t> dob-tek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v-let do L-tom-šle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velk</a:t>
                      </a:r>
                      <a:r>
                        <a:rPr lang="cs-CZ" sz="2000" dirty="0" smtClean="0"/>
                        <a:t>-  b-t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dostal b-ch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352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Doplň správně i-y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6733340"/>
              </p:ext>
            </p:extLst>
          </p:nvPr>
        </p:nvGraphicFramePr>
        <p:xfrm>
          <a:off x="1371600" y="2438400"/>
          <a:ext cx="640080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snadné </a:t>
                      </a:r>
                      <a:r>
                        <a:rPr lang="cs-CZ" sz="2000" dirty="0" smtClean="0"/>
                        <a:t>živob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k </a:t>
                      </a:r>
                      <a:r>
                        <a:rPr lang="cs-CZ" sz="2000" dirty="0" smtClean="0"/>
                        <a:t>na </a:t>
                      </a:r>
                      <a:r>
                        <a:rPr lang="cs-CZ" sz="2000" dirty="0" smtClean="0"/>
                        <a:t>pen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ze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bovan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dirty="0" smtClean="0"/>
                        <a:t>dárek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Budul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err="1" smtClean="0"/>
                        <a:t>nek</a:t>
                      </a:r>
                      <a:r>
                        <a:rPr lang="cs-CZ" sz="2000" baseline="0" dirty="0" smtClean="0"/>
                        <a:t> b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baseline="0" dirty="0" smtClean="0"/>
                        <a:t>dlel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léč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vé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n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něk </a:t>
                      </a:r>
                      <a:r>
                        <a:rPr lang="cs-CZ" sz="2000" dirty="0" smtClean="0"/>
                        <a:t>je </a:t>
                      </a:r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str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pe slep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cím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stek </a:t>
                      </a:r>
                      <a:r>
                        <a:rPr lang="cs-CZ" sz="2000" dirty="0" smtClean="0"/>
                        <a:t>z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smtClean="0"/>
                        <a:t>l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baseline="0" dirty="0" smtClean="0"/>
                        <a:t>py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lná žák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ně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pap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rový 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posp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chá </a:t>
                      </a:r>
                      <a:r>
                        <a:rPr lang="cs-CZ" sz="2000" dirty="0" smtClean="0"/>
                        <a:t>do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smtClean="0"/>
                        <a:t>b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baseline="0" dirty="0" smtClean="0"/>
                        <a:t>tvy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l 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že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trá 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ška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tostný </a:t>
                      </a:r>
                      <a:r>
                        <a:rPr lang="cs-CZ" sz="2000" dirty="0" smtClean="0"/>
                        <a:t>souboj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Nový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smtClean="0"/>
                        <a:t>B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baseline="0" dirty="0" smtClean="0"/>
                        <a:t>džov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nář </a:t>
                      </a:r>
                      <a:r>
                        <a:rPr lang="cs-CZ" sz="2000" dirty="0" smtClean="0"/>
                        <a:t>a </a:t>
                      </a:r>
                      <a:r>
                        <a:rPr lang="cs-CZ" sz="2000" dirty="0" smtClean="0"/>
                        <a:t>uhl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ř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zralé </a:t>
                      </a:r>
                      <a:r>
                        <a:rPr lang="cs-CZ" sz="2000" dirty="0" smtClean="0"/>
                        <a:t>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lí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000" dirty="0" smtClean="0"/>
                        <a:t>ložravý dob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000" dirty="0" smtClean="0"/>
                        <a:t>let </a:t>
                      </a:r>
                      <a:r>
                        <a:rPr lang="cs-CZ" sz="2000" dirty="0" smtClean="0"/>
                        <a:t>do </a:t>
                      </a:r>
                      <a:r>
                        <a:rPr lang="cs-CZ" sz="2000" dirty="0" smtClean="0"/>
                        <a:t>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tom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šle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velk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000" dirty="0" smtClean="0"/>
                        <a:t> 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dostal </a:t>
                      </a:r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ch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475656" y="2492896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563888" y="2492896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652120" y="2492896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71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Doplň správně i-y řešení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8250665"/>
              </p:ext>
            </p:extLst>
          </p:nvPr>
        </p:nvGraphicFramePr>
        <p:xfrm>
          <a:off x="1371600" y="2438400"/>
          <a:ext cx="640080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zbav-t se strachu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kostelní v-</a:t>
                      </a:r>
                      <a:r>
                        <a:rPr lang="cs-CZ" sz="2000" dirty="0" err="1" smtClean="0"/>
                        <a:t>žka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v-</a:t>
                      </a:r>
                      <a:r>
                        <a:rPr lang="cs-CZ" sz="2000" dirty="0" err="1" smtClean="0"/>
                        <a:t>káte</a:t>
                      </a:r>
                      <a:r>
                        <a:rPr lang="cs-CZ" sz="2000" dirty="0" smtClean="0"/>
                        <a:t> mu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vůně s-</a:t>
                      </a:r>
                      <a:r>
                        <a:rPr lang="cs-CZ" sz="2000" dirty="0" err="1" smtClean="0"/>
                        <a:t>ra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b-l </a:t>
                      </a:r>
                      <a:r>
                        <a:rPr lang="cs-CZ" sz="2000" dirty="0" err="1" smtClean="0"/>
                        <a:t>oškl-vý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s-</a:t>
                      </a:r>
                      <a:r>
                        <a:rPr lang="cs-CZ" sz="2000" dirty="0" err="1" smtClean="0"/>
                        <a:t>ln</a:t>
                      </a:r>
                      <a:r>
                        <a:rPr lang="cs-CZ" sz="2000" dirty="0" smtClean="0"/>
                        <a:t>- M-</a:t>
                      </a:r>
                      <a:r>
                        <a:rPr lang="cs-CZ" sz="2000" dirty="0" err="1" smtClean="0"/>
                        <a:t>keš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r-</a:t>
                      </a:r>
                      <a:r>
                        <a:rPr lang="cs-CZ" sz="2000" dirty="0" err="1" smtClean="0"/>
                        <a:t>chle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us-ná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nas</a:t>
                      </a:r>
                      <a:r>
                        <a:rPr lang="cs-CZ" sz="2000" dirty="0" smtClean="0"/>
                        <a:t>-t-l se chlebem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nem-lý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om</a:t>
                      </a:r>
                      <a:r>
                        <a:rPr lang="cs-CZ" sz="2000" dirty="0" smtClean="0"/>
                        <a:t>-l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hoř-</a:t>
                      </a:r>
                      <a:r>
                        <a:rPr lang="cs-CZ" sz="2000" dirty="0" err="1" smtClean="0"/>
                        <a:t>cí</a:t>
                      </a:r>
                      <a:r>
                        <a:rPr lang="cs-CZ" sz="2000" dirty="0" smtClean="0"/>
                        <a:t> s-</a:t>
                      </a:r>
                      <a:r>
                        <a:rPr lang="cs-CZ" sz="2000" dirty="0" err="1" smtClean="0"/>
                        <a:t>ra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hb-tá</a:t>
                      </a:r>
                      <a:r>
                        <a:rPr lang="cs-CZ" sz="2000" dirty="0" smtClean="0"/>
                        <a:t> m-</a:t>
                      </a:r>
                      <a:r>
                        <a:rPr lang="cs-CZ" sz="2000" dirty="0" err="1" smtClean="0"/>
                        <a:t>ška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pl</a:t>
                      </a:r>
                      <a:r>
                        <a:rPr lang="cs-CZ" sz="2000" dirty="0" smtClean="0"/>
                        <a:t>-nový vař-č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p-</a:t>
                      </a:r>
                      <a:r>
                        <a:rPr lang="cs-CZ" sz="2000" dirty="0" err="1" smtClean="0"/>
                        <a:t>šný</a:t>
                      </a:r>
                      <a:r>
                        <a:rPr lang="cs-CZ" sz="2000" dirty="0" smtClean="0"/>
                        <a:t> páv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pap-rový</a:t>
                      </a:r>
                      <a:r>
                        <a:rPr lang="cs-CZ" sz="2000" dirty="0" smtClean="0"/>
                        <a:t> p-tel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lesn</a:t>
                      </a:r>
                      <a:r>
                        <a:rPr lang="cs-CZ" sz="2000" dirty="0" smtClean="0"/>
                        <a:t>- m-t-na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sb-rka</a:t>
                      </a:r>
                      <a:r>
                        <a:rPr lang="cs-CZ" sz="2000" dirty="0" smtClean="0"/>
                        <a:t> hm-</a:t>
                      </a:r>
                      <a:r>
                        <a:rPr lang="cs-CZ" sz="2000" dirty="0" err="1" smtClean="0"/>
                        <a:t>zu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bl-zká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pl-nárna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starob-</a:t>
                      </a:r>
                      <a:r>
                        <a:rPr lang="cs-CZ" sz="2000" dirty="0" err="1" smtClean="0"/>
                        <a:t>lý</a:t>
                      </a:r>
                      <a:r>
                        <a:rPr lang="cs-CZ" sz="2000" dirty="0" smtClean="0"/>
                        <a:t> ob-</a:t>
                      </a:r>
                      <a:r>
                        <a:rPr lang="cs-CZ" sz="2000" dirty="0" err="1" smtClean="0"/>
                        <a:t>čej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nam-dlený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obl-čej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starob-</a:t>
                      </a:r>
                      <a:r>
                        <a:rPr lang="cs-CZ" sz="2000" dirty="0" err="1" smtClean="0"/>
                        <a:t>lá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Př</a:t>
                      </a:r>
                      <a:r>
                        <a:rPr lang="cs-CZ" sz="2000" dirty="0" smtClean="0"/>
                        <a:t>-b-slav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</a:t>
                      </a:r>
                      <a:r>
                        <a:rPr lang="cs-CZ" sz="2000" dirty="0" err="1" smtClean="0"/>
                        <a:t>stré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sm-sly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396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Doplň správně i-y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283694"/>
              </p:ext>
            </p:extLst>
          </p:nvPr>
        </p:nvGraphicFramePr>
        <p:xfrm>
          <a:off x="1371600" y="2438400"/>
          <a:ext cx="6368752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01552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zbav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t </a:t>
                      </a:r>
                      <a:r>
                        <a:rPr lang="cs-CZ" sz="2000" dirty="0" smtClean="0"/>
                        <a:t>se strachu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kostelní </a:t>
                      </a:r>
                      <a:r>
                        <a:rPr lang="cs-CZ" sz="2000" dirty="0" smtClean="0"/>
                        <a:t>v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žka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káte </a:t>
                      </a:r>
                      <a:r>
                        <a:rPr lang="cs-CZ" sz="2000" dirty="0" smtClean="0"/>
                        <a:t>mu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vůně </a:t>
                      </a:r>
                      <a:r>
                        <a:rPr lang="cs-CZ" sz="2000" dirty="0" smtClean="0"/>
                        <a:t>sýra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 oškl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vý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ln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000" dirty="0" smtClean="0"/>
                        <a:t> M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keš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chle us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ná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nas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l </a:t>
                      </a:r>
                      <a:r>
                        <a:rPr lang="cs-CZ" sz="2000" dirty="0" smtClean="0"/>
                        <a:t>se chlebem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nem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err="1" smtClean="0"/>
                        <a:t>lý</a:t>
                      </a:r>
                      <a:r>
                        <a:rPr lang="cs-CZ" sz="2000" dirty="0" smtClean="0"/>
                        <a:t> om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hoř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cí s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ra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tá m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ška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nový vař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šný </a:t>
                      </a:r>
                      <a:r>
                        <a:rPr lang="cs-CZ" sz="2000" dirty="0" smtClean="0"/>
                        <a:t>páv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pap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rový p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lesn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 </a:t>
                      </a:r>
                      <a:r>
                        <a:rPr lang="cs-CZ" sz="2000" dirty="0" smtClean="0"/>
                        <a:t> m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000" dirty="0" smtClean="0"/>
                        <a:t>t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na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rka hm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zu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zká pl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nárna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starob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lý 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čej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nam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dlený obl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čej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starob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lá Př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slav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stré sm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sly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1403648" y="2564904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563888" y="2590444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724128" y="2564904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18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926</TotalTime>
  <Words>225</Words>
  <Application>Microsoft Office PowerPoint</Application>
  <PresentationFormat>Předvádění na obrazovce (4:3)</PresentationFormat>
  <Paragraphs>94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Svět módy</vt:lpstr>
      <vt:lpstr>Prezentace aplikace PowerPoint</vt:lpstr>
      <vt:lpstr>Doplň správně i-y</vt:lpstr>
      <vt:lpstr>Doplň správně i-y</vt:lpstr>
      <vt:lpstr>Doplň správně i-y řešení</vt:lpstr>
      <vt:lpstr>Doplň správně i-y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99</cp:revision>
  <dcterms:created xsi:type="dcterms:W3CDTF">2011-10-11T06:33:29Z</dcterms:created>
  <dcterms:modified xsi:type="dcterms:W3CDTF">2011-12-09T10:11:38Z</dcterms:modified>
</cp:coreProperties>
</file>