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VY_32_INOVACE_07_ROČNÍ OBDOBÍ_PŘÍRODA V ZIMĚ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Příroda v zimě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F3D5DDC-E83A-4692-B2F1-F994D8A4D85A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9AF9841-713A-4193-B6D2-9BE17E03EF4E}" type="presOf" srcId="{4C35D32F-0EAB-4CD7-82EE-45574DC2A586}" destId="{8BEBB6EC-1DAA-4CAC-8A25-BC0FCBD5DBD5}" srcOrd="0" destOrd="0" presId="urn:microsoft.com/office/officeart/2005/8/layout/target3"/>
    <dgm:cxn modelId="{CBAA42B5-9749-4327-BC73-7CD97E7C86FB}" type="presOf" srcId="{757F3AB3-0718-4624-B441-E567A8F0AB56}" destId="{333A1088-737F-45CB-B68E-254E46348037}" srcOrd="0" destOrd="0" presId="urn:microsoft.com/office/officeart/2005/8/layout/target3"/>
    <dgm:cxn modelId="{C3999BBF-F666-40AC-93EB-B28455501303}" type="presOf" srcId="{D1B46980-6531-4606-95E6-44980827E919}" destId="{2BE915AB-18AA-4053-B92C-3BFC9ED204BB}" srcOrd="1" destOrd="0" presId="urn:microsoft.com/office/officeart/2005/8/layout/target3"/>
    <dgm:cxn modelId="{53DA39D7-3B07-4CF2-97D5-A731C354E25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754FEC3-F67A-4617-B0E5-59A5A35ADE41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8A2B280-1749-49B8-A478-7D7AF03C9F90}" type="presOf" srcId="{4C35D32F-0EAB-4CD7-82EE-45574DC2A586}" destId="{890E4F0B-2866-4A3F-A3C7-2A14B1797930}" srcOrd="1" destOrd="0" presId="urn:microsoft.com/office/officeart/2005/8/layout/target3"/>
    <dgm:cxn modelId="{0DE1A117-B2E2-4ABF-A893-AAE2682BB2F3}" type="presOf" srcId="{D8197B8C-B260-4A16-BDF4-0947B075E274}" destId="{5A5FFA88-C948-4069-8E93-59FA12366E83}" srcOrd="1" destOrd="0" presId="urn:microsoft.com/office/officeart/2005/8/layout/target3"/>
    <dgm:cxn modelId="{625D8612-C15B-4E8A-AE0B-3435638F5408}" type="presOf" srcId="{B651F6E3-6281-48DB-9319-2AEAFDAE7572}" destId="{6BB5E863-4638-4E1D-BFDE-399D028AC4ED}" srcOrd="1" destOrd="0" presId="urn:microsoft.com/office/officeart/2005/8/layout/target3"/>
    <dgm:cxn modelId="{5D511C50-54AE-407A-8F6F-B5113357693F}" type="presOf" srcId="{D8197B8C-B260-4A16-BDF4-0947B075E274}" destId="{25B08C86-7E15-44DC-BE7F-FFB55DD49D12}" srcOrd="0" destOrd="0" presId="urn:microsoft.com/office/officeart/2005/8/layout/target3"/>
    <dgm:cxn modelId="{C5D74140-353E-4D58-9FFA-7DC25197F325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0EC5EC1-AA8C-472C-96EF-66ADE3C1563B}" type="presParOf" srcId="{333A1088-737F-45CB-B68E-254E46348037}" destId="{F5ABB229-8D3B-4694-996A-96F23CF14429}" srcOrd="0" destOrd="0" presId="urn:microsoft.com/office/officeart/2005/8/layout/target3"/>
    <dgm:cxn modelId="{F0F410A4-8F6B-4BAD-A1F6-A2C398CDA61D}" type="presParOf" srcId="{333A1088-737F-45CB-B68E-254E46348037}" destId="{F41139FD-01EE-4571-8B17-4FB00FC51163}" srcOrd="1" destOrd="0" presId="urn:microsoft.com/office/officeart/2005/8/layout/target3"/>
    <dgm:cxn modelId="{1549667B-9631-49D9-B819-F94417836399}" type="presParOf" srcId="{333A1088-737F-45CB-B68E-254E46348037}" destId="{D005CE8C-CC26-4C3E-AC11-E15060ECD759}" srcOrd="2" destOrd="0" presId="urn:microsoft.com/office/officeart/2005/8/layout/target3"/>
    <dgm:cxn modelId="{989E5F4B-ED68-46F1-9DDC-D3690F0F7ACE}" type="presParOf" srcId="{333A1088-737F-45CB-B68E-254E46348037}" destId="{2C702D82-9B77-49B7-9568-BB8EB47C3372}" srcOrd="3" destOrd="0" presId="urn:microsoft.com/office/officeart/2005/8/layout/target3"/>
    <dgm:cxn modelId="{9CF1744D-AFF8-4298-84A5-5DB35C4C681D}" type="presParOf" srcId="{333A1088-737F-45CB-B68E-254E46348037}" destId="{A52A0455-90FF-4808-ABD0-F02540D31D5A}" srcOrd="4" destOrd="0" presId="urn:microsoft.com/office/officeart/2005/8/layout/target3"/>
    <dgm:cxn modelId="{767A68AE-E666-4E8A-B820-820ADBED2263}" type="presParOf" srcId="{333A1088-737F-45CB-B68E-254E46348037}" destId="{6140AFEC-043D-4C43-A2F9-D0F5331DF3A3}" srcOrd="5" destOrd="0" presId="urn:microsoft.com/office/officeart/2005/8/layout/target3"/>
    <dgm:cxn modelId="{5DAC0AE5-6540-4106-BFFD-1F00788C8674}" type="presParOf" srcId="{333A1088-737F-45CB-B68E-254E46348037}" destId="{9358AC05-5D7D-4327-9F80-1AD486AEA664}" srcOrd="6" destOrd="0" presId="urn:microsoft.com/office/officeart/2005/8/layout/target3"/>
    <dgm:cxn modelId="{BFF6AC0A-A0C9-4930-9ADD-3FB86E4A6D93}" type="presParOf" srcId="{333A1088-737F-45CB-B68E-254E46348037}" destId="{313FC574-E1CD-4FB4-B054-0B805CE0447D}" srcOrd="7" destOrd="0" presId="urn:microsoft.com/office/officeart/2005/8/layout/target3"/>
    <dgm:cxn modelId="{2A7608E4-7AA0-43CB-971C-572DD0278F2B}" type="presParOf" srcId="{333A1088-737F-45CB-B68E-254E46348037}" destId="{619D679B-A015-4ECF-8348-D1034C574F40}" srcOrd="8" destOrd="0" presId="urn:microsoft.com/office/officeart/2005/8/layout/target3"/>
    <dgm:cxn modelId="{A81C8D4C-7557-4905-8165-7B88B87E0E6E}" type="presParOf" srcId="{333A1088-737F-45CB-B68E-254E46348037}" destId="{322283A8-4A27-4CDA-BAE3-F381106A9174}" srcOrd="9" destOrd="0" presId="urn:microsoft.com/office/officeart/2005/8/layout/target3"/>
    <dgm:cxn modelId="{C08B2C81-5F58-4D67-A843-46CDA916ABDA}" type="presParOf" srcId="{333A1088-737F-45CB-B68E-254E46348037}" destId="{FFC9F71D-1B4F-4AD9-A4A6-86ADEFC8AF5C}" srcOrd="10" destOrd="0" presId="urn:microsoft.com/office/officeart/2005/8/layout/target3"/>
    <dgm:cxn modelId="{78317C5E-BD47-48EA-AF0A-753EAB503CFF}" type="presParOf" srcId="{333A1088-737F-45CB-B68E-254E46348037}" destId="{25B08C86-7E15-44DC-BE7F-FFB55DD49D12}" srcOrd="11" destOrd="0" presId="urn:microsoft.com/office/officeart/2005/8/layout/target3"/>
    <dgm:cxn modelId="{351F5DC3-D385-49FF-BD98-002872CC0BC1}" type="presParOf" srcId="{333A1088-737F-45CB-B68E-254E46348037}" destId="{76644BE8-9D7C-4C09-B250-3D10AF48CBB7}" srcOrd="12" destOrd="0" presId="urn:microsoft.com/office/officeart/2005/8/layout/target3"/>
    <dgm:cxn modelId="{E5CB76E0-36E1-4A36-9B51-820F1FDA7328}" type="presParOf" srcId="{333A1088-737F-45CB-B68E-254E46348037}" destId="{EE85B701-7295-41C0-BA7A-34D3756A2AE6}" srcOrd="13" destOrd="0" presId="urn:microsoft.com/office/officeart/2005/8/layout/target3"/>
    <dgm:cxn modelId="{F2202E7C-B206-4955-AA14-7C291D8583E6}" type="presParOf" srcId="{333A1088-737F-45CB-B68E-254E46348037}" destId="{8BEBB6EC-1DAA-4CAC-8A25-BC0FCBD5DBD5}" srcOrd="14" destOrd="0" presId="urn:microsoft.com/office/officeart/2005/8/layout/target3"/>
    <dgm:cxn modelId="{4E5F3F15-41AD-4220-A27E-EA0648472542}" type="presParOf" srcId="{333A1088-737F-45CB-B68E-254E46348037}" destId="{AED2198E-93D5-4001-81B4-73124B309672}" srcOrd="15" destOrd="0" presId="urn:microsoft.com/office/officeart/2005/8/layout/target3"/>
    <dgm:cxn modelId="{B4944E6C-D968-403E-8EEF-1CB5DE70BB3C}" type="presParOf" srcId="{333A1088-737F-45CB-B68E-254E46348037}" destId="{2BE915AB-18AA-4053-B92C-3BFC9ED204BB}" srcOrd="16" destOrd="0" presId="urn:microsoft.com/office/officeart/2005/8/layout/target3"/>
    <dgm:cxn modelId="{6DC7E903-5AE4-4FDB-A5CF-2DFB20D0BCD5}" type="presParOf" srcId="{333A1088-737F-45CB-B68E-254E46348037}" destId="{6BB5E863-4638-4E1D-BFDE-399D028AC4ED}" srcOrd="17" destOrd="0" presId="urn:microsoft.com/office/officeart/2005/8/layout/target3"/>
    <dgm:cxn modelId="{84754634-A35A-42F6-87A4-C88303B12F05}" type="presParOf" srcId="{333A1088-737F-45CB-B68E-254E46348037}" destId="{5A5FFA88-C948-4069-8E93-59FA12366E83}" srcOrd="18" destOrd="0" presId="urn:microsoft.com/office/officeart/2005/8/layout/target3"/>
    <dgm:cxn modelId="{8070DBD2-DF43-4F26-8C37-90606A07C64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VY_32_INOVACE_07_ROČNÍ OBDOBÍ_PŘÍRODA V ZIMĚ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Příroda v zimě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6BB66C-7704-4FEB-8585-85D411CCA63E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E3B6EB-35A7-4310-AFEF-7C29D535AE3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070766808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pro žáky 2. ročníku ZŠ. </a:t>
            </a:r>
          </a:p>
          <a:p>
            <a:r>
              <a:rPr lang="cs-CZ" dirty="0" smtClean="0"/>
              <a:t>Slouží pro výklad nové látky.</a:t>
            </a:r>
          </a:p>
          <a:p>
            <a:r>
              <a:rPr lang="cs-CZ" dirty="0" smtClean="0"/>
              <a:t>K výkladu je vhodné využít demonstrační karty s obrázky.</a:t>
            </a:r>
          </a:p>
          <a:p>
            <a:r>
              <a:rPr lang="cs-CZ" dirty="0" smtClean="0"/>
              <a:t>Zimní vycházka do lesa.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PŘÍRODA V ZIMĚ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/>
          <a:lstStyle/>
          <a:p>
            <a:r>
              <a:rPr lang="cs-CZ" dirty="0" smtClean="0"/>
              <a:t>Příroda v zimě odpočívá.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Některá zvířata přečkávají zimu:</a:t>
            </a:r>
          </a:p>
          <a:p>
            <a:pPr lvl="1"/>
            <a:r>
              <a:rPr lang="cs-CZ" dirty="0" smtClean="0"/>
              <a:t> ve skrýších, úkrytech</a:t>
            </a:r>
          </a:p>
          <a:p>
            <a:pPr lvl="1">
              <a:buNone/>
            </a:pPr>
            <a:r>
              <a:rPr lang="cs-CZ" dirty="0" smtClean="0"/>
              <a:t>    (ještěrka, had, žába či savci - jezevec, ježek)</a:t>
            </a:r>
            <a:endParaRPr lang="cs-CZ" dirty="0"/>
          </a:p>
        </p:txBody>
      </p:sp>
      <p:pic>
        <p:nvPicPr>
          <p:cNvPr id="1026" name="Picture 2" descr="C:\Users\Marcela\AppData\Local\Microsoft\Windows\Temporary Internet Files\Content.IE5\O0MZE86X\MC9004385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5013176"/>
            <a:ext cx="1080120" cy="1101093"/>
          </a:xfrm>
          <a:prstGeom prst="rect">
            <a:avLst/>
          </a:prstGeom>
          <a:noFill/>
        </p:spPr>
      </p:pic>
      <p:pic>
        <p:nvPicPr>
          <p:cNvPr id="1027" name="Picture 3" descr="C:\Users\Marcela\AppData\Local\Microsoft\Windows\Temporary Internet Files\Content.IE5\L9NQ16BA\MC9003244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445224"/>
            <a:ext cx="999536" cy="720080"/>
          </a:xfrm>
          <a:prstGeom prst="rect">
            <a:avLst/>
          </a:prstGeom>
          <a:noFill/>
        </p:spPr>
      </p:pic>
      <p:pic>
        <p:nvPicPr>
          <p:cNvPr id="1028" name="Picture 4" descr="C:\Users\Marcela\AppData\Local\Microsoft\Windows\Temporary Internet Files\Content.IE5\L9NQ16BA\MC90032647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509120"/>
            <a:ext cx="1474520" cy="783180"/>
          </a:xfrm>
          <a:prstGeom prst="rect">
            <a:avLst/>
          </a:prstGeom>
          <a:noFill/>
        </p:spPr>
      </p:pic>
      <p:pic>
        <p:nvPicPr>
          <p:cNvPr id="1029" name="Picture 5" descr="C:\Users\Marcela\AppData\Local\Microsoft\Windows\Temporary Internet Files\Content.IE5\O0MZE86X\MC90034698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365104"/>
            <a:ext cx="1440160" cy="951239"/>
          </a:xfrm>
          <a:prstGeom prst="rect">
            <a:avLst/>
          </a:prstGeom>
          <a:noFill/>
        </p:spPr>
      </p:pic>
      <p:pic>
        <p:nvPicPr>
          <p:cNvPr id="1030" name="Picture 6" descr="C:\Users\Marcela\AppData\Local\Microsoft\Windows\Temporary Internet Files\Content.IE5\O0MZE86X\MC90034698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4869160"/>
            <a:ext cx="1469732" cy="114345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/>
          <a:lstStyle/>
          <a:p>
            <a:r>
              <a:rPr lang="cs-CZ" dirty="0" smtClean="0"/>
              <a:t>Jiná zvířata můžeme vidět volně v přírodě.</a:t>
            </a:r>
          </a:p>
          <a:p>
            <a:endParaRPr lang="cs-CZ" dirty="0" smtClean="0"/>
          </a:p>
          <a:p>
            <a:r>
              <a:rPr lang="cs-CZ" dirty="0" smtClean="0"/>
              <a:t>Jsou to především ptáci a savci.</a:t>
            </a:r>
          </a:p>
          <a:p>
            <a:endParaRPr lang="cs-CZ" dirty="0" smtClean="0"/>
          </a:p>
          <a:p>
            <a:r>
              <a:rPr lang="cs-CZ" dirty="0" smtClean="0"/>
              <a:t>Mají těžké životní podmínky, proto bývají odkázáni</a:t>
            </a:r>
          </a:p>
          <a:p>
            <a:pPr>
              <a:buNone/>
            </a:pPr>
            <a:r>
              <a:rPr lang="cs-CZ" dirty="0" smtClean="0"/>
              <a:t>    na pomoc člověka.</a:t>
            </a:r>
            <a:endParaRPr lang="cs-CZ" dirty="0"/>
          </a:p>
        </p:txBody>
      </p:sp>
      <p:pic>
        <p:nvPicPr>
          <p:cNvPr id="2052" name="Picture 4" descr="C:\Users\Marcela\AppData\Local\Microsoft\Windows\Temporary Internet Files\Content.IE5\O0MZE86X\MP9001787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005064"/>
            <a:ext cx="2980928" cy="1992254"/>
          </a:xfrm>
          <a:prstGeom prst="rect">
            <a:avLst/>
          </a:prstGeom>
          <a:noFill/>
        </p:spPr>
      </p:pic>
      <p:pic>
        <p:nvPicPr>
          <p:cNvPr id="2053" name="Picture 5" descr="C:\Users\Marcela\AppData\Local\Microsoft\Windows\Temporary Internet Files\Content.IE5\L9NQ16BA\MP9001825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437112"/>
            <a:ext cx="2764904" cy="184326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/>
          <a:lstStyle/>
          <a:p>
            <a:r>
              <a:rPr lang="cs-CZ" dirty="0" smtClean="0"/>
              <a:t>Savci – srna, zajíc, liška…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Lesní krmelce - seno, kaštany, žaludy, sůl.</a:t>
            </a:r>
            <a:endParaRPr lang="cs-CZ" dirty="0"/>
          </a:p>
        </p:txBody>
      </p:sp>
      <p:pic>
        <p:nvPicPr>
          <p:cNvPr id="3079" name="Picture 7" descr="C:\Users\Marcela\AppData\Local\Microsoft\Windows\Temporary Internet Files\Content.IE5\L9NQ16BA\MC90044139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4077072"/>
            <a:ext cx="1806575" cy="1774825"/>
          </a:xfrm>
          <a:prstGeom prst="rect">
            <a:avLst/>
          </a:prstGeom>
          <a:noFill/>
        </p:spPr>
      </p:pic>
      <p:pic>
        <p:nvPicPr>
          <p:cNvPr id="3080" name="Picture 8" descr="C:\Users\Marcela\AppData\Local\Microsoft\Windows\Temporary Internet Files\Content.IE5\2EOZRNWK\MC9001113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068960"/>
            <a:ext cx="1712671" cy="2478024"/>
          </a:xfrm>
          <a:prstGeom prst="rect">
            <a:avLst/>
          </a:prstGeom>
          <a:noFill/>
        </p:spPr>
      </p:pic>
      <p:pic>
        <p:nvPicPr>
          <p:cNvPr id="3081" name="Picture 9" descr="C:\Users\Marcela\AppData\Local\Microsoft\Windows\Temporary Internet Files\Content.IE5\AWGJD1MZ\MC9003244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996952"/>
            <a:ext cx="1440160" cy="21408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/>
          <a:lstStyle/>
          <a:p>
            <a:r>
              <a:rPr lang="cs-CZ" dirty="0" smtClean="0"/>
              <a:t>Ptáci – sýkora, kos, vrabec, pěnkava, hýl, stehlík…</a:t>
            </a:r>
          </a:p>
          <a:p>
            <a:endParaRPr lang="cs-CZ" dirty="0" smtClean="0"/>
          </a:p>
          <a:p>
            <a:r>
              <a:rPr lang="cs-CZ" dirty="0" smtClean="0"/>
              <a:t>Krmítka – semena, lůj. </a:t>
            </a:r>
            <a:endParaRPr lang="cs-CZ" dirty="0"/>
          </a:p>
        </p:txBody>
      </p:sp>
      <p:pic>
        <p:nvPicPr>
          <p:cNvPr id="4099" name="Picture 3" descr="C:\Users\Marcela\AppData\Local\Microsoft\Windows\Temporary Internet Files\Content.IE5\O0MZE86X\MC9004264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428999"/>
            <a:ext cx="1728192" cy="2040553"/>
          </a:xfrm>
          <a:prstGeom prst="rect">
            <a:avLst/>
          </a:prstGeom>
          <a:noFill/>
        </p:spPr>
      </p:pic>
      <p:pic>
        <p:nvPicPr>
          <p:cNvPr id="4102" name="Picture 6" descr="C:\Users\Marcela\AppData\Local\Microsoft\Windows\Temporary Internet Files\Content.IE5\2EOZRNWK\MC90005721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869160"/>
            <a:ext cx="1730045" cy="1027786"/>
          </a:xfrm>
          <a:prstGeom prst="rect">
            <a:avLst/>
          </a:prstGeom>
          <a:noFill/>
        </p:spPr>
      </p:pic>
      <p:pic>
        <p:nvPicPr>
          <p:cNvPr id="4105" name="Picture 9" descr="C:\Users\Marcela\AppData\Local\Microsoft\Windows\Temporary Internet Files\Content.IE5\AWGJD1MZ\MP90043858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708920"/>
            <a:ext cx="2055164" cy="136815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http://microsoft.com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</TotalTime>
  <Words>156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PŘÍRODA V ZIMĚ</vt:lpstr>
      <vt:lpstr>Prezentace aplikace PowerPoint</vt:lpstr>
      <vt:lpstr>Prezentace aplikace PowerPoint</vt:lpstr>
      <vt:lpstr>Prezentace aplikace PowerPoint</vt:lpstr>
      <vt:lpstr>POUŽITÉ ZDROJE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Marcela</dc:creator>
  <cp:lastModifiedBy>Veisová Marcela</cp:lastModifiedBy>
  <cp:revision>18</cp:revision>
  <dcterms:created xsi:type="dcterms:W3CDTF">2011-12-10T14:25:55Z</dcterms:created>
  <dcterms:modified xsi:type="dcterms:W3CDTF">2012-04-05T08:13:16Z</dcterms:modified>
</cp:coreProperties>
</file>