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VY_32_INOVACE_08_ROČNÍ OBDOBÍ_ZIMNÍ SPORTY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Zimní sporty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6F0143-48E7-49C2-8D86-7BAC7A90B6A0}" type="presOf" srcId="{D1B46980-6531-4606-95E6-44980827E919}" destId="{2BE915AB-18AA-4053-B92C-3BFC9ED204BB}" srcOrd="1" destOrd="0" presId="urn:microsoft.com/office/officeart/2005/8/layout/target3"/>
    <dgm:cxn modelId="{466D475F-F645-4DCF-BF4F-8306C93C1893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0957EB2-1558-4964-9991-90B6F5CE50B8}" type="presOf" srcId="{B651F6E3-6281-48DB-9319-2AEAFDAE7572}" destId="{619D679B-A015-4ECF-8348-D1034C574F40}" srcOrd="0" destOrd="0" presId="urn:microsoft.com/office/officeart/2005/8/layout/target3"/>
    <dgm:cxn modelId="{E05B607C-B669-4A1A-AAC7-4A9F6BDDDE07}" type="presOf" srcId="{D1D4F407-5343-4D3F-B5B9-D407B03CAEB4}" destId="{AED2198E-93D5-4001-81B4-73124B309672}" srcOrd="1" destOrd="0" presId="urn:microsoft.com/office/officeart/2005/8/layout/target3"/>
    <dgm:cxn modelId="{1F0FEBEF-FD9A-4951-9D46-BBBC9D5262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BB7673-1FC3-4BF4-A7DF-71315FA078CF}" type="presOf" srcId="{D8197B8C-B260-4A16-BDF4-0947B075E274}" destId="{25B08C86-7E15-44DC-BE7F-FFB55DD49D12}" srcOrd="0" destOrd="0" presId="urn:microsoft.com/office/officeart/2005/8/layout/target3"/>
    <dgm:cxn modelId="{3C32BEF7-46B5-4BDE-A4C5-EE5144EF837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880DB90-65D7-4C3F-A955-56CC1CE89A83}" type="presOf" srcId="{4C35D32F-0EAB-4CD7-82EE-45574DC2A586}" destId="{8BEBB6EC-1DAA-4CAC-8A25-BC0FCBD5DBD5}" srcOrd="0" destOrd="0" presId="urn:microsoft.com/office/officeart/2005/8/layout/target3"/>
    <dgm:cxn modelId="{336D8DA4-1B8B-4828-953D-8A69178C595F}" type="presOf" srcId="{757F3AB3-0718-4624-B441-E567A8F0AB56}" destId="{333A1088-737F-45CB-B68E-254E46348037}" srcOrd="0" destOrd="0" presId="urn:microsoft.com/office/officeart/2005/8/layout/target3"/>
    <dgm:cxn modelId="{36F29BCA-656F-4284-BC8B-3E5B29E8863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1A633AD-EFAA-455E-86EF-E94B6E9AAD55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75213E9-B7A8-480C-BAE8-B48FE03755A6}" type="presParOf" srcId="{333A1088-737F-45CB-B68E-254E46348037}" destId="{F5ABB229-8D3B-4694-996A-96F23CF14429}" srcOrd="0" destOrd="0" presId="urn:microsoft.com/office/officeart/2005/8/layout/target3"/>
    <dgm:cxn modelId="{55706EC6-F7F3-405A-9D18-51DECC50C3C4}" type="presParOf" srcId="{333A1088-737F-45CB-B68E-254E46348037}" destId="{F41139FD-01EE-4571-8B17-4FB00FC51163}" srcOrd="1" destOrd="0" presId="urn:microsoft.com/office/officeart/2005/8/layout/target3"/>
    <dgm:cxn modelId="{187E4689-8165-4169-BA43-E1D277F0B917}" type="presParOf" srcId="{333A1088-737F-45CB-B68E-254E46348037}" destId="{D005CE8C-CC26-4C3E-AC11-E15060ECD759}" srcOrd="2" destOrd="0" presId="urn:microsoft.com/office/officeart/2005/8/layout/target3"/>
    <dgm:cxn modelId="{E2FBCE51-FD06-4315-8454-D5ED1D3D3D97}" type="presParOf" srcId="{333A1088-737F-45CB-B68E-254E46348037}" destId="{2C702D82-9B77-49B7-9568-BB8EB47C3372}" srcOrd="3" destOrd="0" presId="urn:microsoft.com/office/officeart/2005/8/layout/target3"/>
    <dgm:cxn modelId="{D07B42D1-FF9D-4136-A0C3-BFE3293575DD}" type="presParOf" srcId="{333A1088-737F-45CB-B68E-254E46348037}" destId="{A52A0455-90FF-4808-ABD0-F02540D31D5A}" srcOrd="4" destOrd="0" presId="urn:microsoft.com/office/officeart/2005/8/layout/target3"/>
    <dgm:cxn modelId="{B7ADF391-F3BE-4EEC-90B5-8F665DC1F930}" type="presParOf" srcId="{333A1088-737F-45CB-B68E-254E46348037}" destId="{6140AFEC-043D-4C43-A2F9-D0F5331DF3A3}" srcOrd="5" destOrd="0" presId="urn:microsoft.com/office/officeart/2005/8/layout/target3"/>
    <dgm:cxn modelId="{F5E38047-C0DA-450D-B959-74597CC504DA}" type="presParOf" srcId="{333A1088-737F-45CB-B68E-254E46348037}" destId="{9358AC05-5D7D-4327-9F80-1AD486AEA664}" srcOrd="6" destOrd="0" presId="urn:microsoft.com/office/officeart/2005/8/layout/target3"/>
    <dgm:cxn modelId="{38F985CC-8EAB-46A5-AB20-158CC60C2F37}" type="presParOf" srcId="{333A1088-737F-45CB-B68E-254E46348037}" destId="{313FC574-E1CD-4FB4-B054-0B805CE0447D}" srcOrd="7" destOrd="0" presId="urn:microsoft.com/office/officeart/2005/8/layout/target3"/>
    <dgm:cxn modelId="{4D00A6E0-68D1-46D4-99AD-1AC1F8342A4B}" type="presParOf" srcId="{333A1088-737F-45CB-B68E-254E46348037}" destId="{619D679B-A015-4ECF-8348-D1034C574F40}" srcOrd="8" destOrd="0" presId="urn:microsoft.com/office/officeart/2005/8/layout/target3"/>
    <dgm:cxn modelId="{3F8B08DE-5C9D-4E52-BC9B-C378AA1029DA}" type="presParOf" srcId="{333A1088-737F-45CB-B68E-254E46348037}" destId="{322283A8-4A27-4CDA-BAE3-F381106A9174}" srcOrd="9" destOrd="0" presId="urn:microsoft.com/office/officeart/2005/8/layout/target3"/>
    <dgm:cxn modelId="{A188962D-B0BE-430E-8CA3-064F367FDCE4}" type="presParOf" srcId="{333A1088-737F-45CB-B68E-254E46348037}" destId="{FFC9F71D-1B4F-4AD9-A4A6-86ADEFC8AF5C}" srcOrd="10" destOrd="0" presId="urn:microsoft.com/office/officeart/2005/8/layout/target3"/>
    <dgm:cxn modelId="{DD693591-7C4C-4ED8-87B6-993BAE6C2006}" type="presParOf" srcId="{333A1088-737F-45CB-B68E-254E46348037}" destId="{25B08C86-7E15-44DC-BE7F-FFB55DD49D12}" srcOrd="11" destOrd="0" presId="urn:microsoft.com/office/officeart/2005/8/layout/target3"/>
    <dgm:cxn modelId="{B6C2DF68-41A7-4432-BAE9-08F5FCBB3434}" type="presParOf" srcId="{333A1088-737F-45CB-B68E-254E46348037}" destId="{76644BE8-9D7C-4C09-B250-3D10AF48CBB7}" srcOrd="12" destOrd="0" presId="urn:microsoft.com/office/officeart/2005/8/layout/target3"/>
    <dgm:cxn modelId="{5ECF0889-AF8D-4206-84AC-339478DEE0E7}" type="presParOf" srcId="{333A1088-737F-45CB-B68E-254E46348037}" destId="{EE85B701-7295-41C0-BA7A-34D3756A2AE6}" srcOrd="13" destOrd="0" presId="urn:microsoft.com/office/officeart/2005/8/layout/target3"/>
    <dgm:cxn modelId="{314B409E-46F1-4B40-BBBE-595F7091B739}" type="presParOf" srcId="{333A1088-737F-45CB-B68E-254E46348037}" destId="{8BEBB6EC-1DAA-4CAC-8A25-BC0FCBD5DBD5}" srcOrd="14" destOrd="0" presId="urn:microsoft.com/office/officeart/2005/8/layout/target3"/>
    <dgm:cxn modelId="{C7CF8A10-257A-48F4-B166-945ED0BFF493}" type="presParOf" srcId="{333A1088-737F-45CB-B68E-254E46348037}" destId="{AED2198E-93D5-4001-81B4-73124B309672}" srcOrd="15" destOrd="0" presId="urn:microsoft.com/office/officeart/2005/8/layout/target3"/>
    <dgm:cxn modelId="{C4120B42-44A6-4B7F-8805-22F4E69B5DC4}" type="presParOf" srcId="{333A1088-737F-45CB-B68E-254E46348037}" destId="{2BE915AB-18AA-4053-B92C-3BFC9ED204BB}" srcOrd="16" destOrd="0" presId="urn:microsoft.com/office/officeart/2005/8/layout/target3"/>
    <dgm:cxn modelId="{786D1FC4-6A66-45A1-AB32-6800CC6E1423}" type="presParOf" srcId="{333A1088-737F-45CB-B68E-254E46348037}" destId="{6BB5E863-4638-4E1D-BFDE-399D028AC4ED}" srcOrd="17" destOrd="0" presId="urn:microsoft.com/office/officeart/2005/8/layout/target3"/>
    <dgm:cxn modelId="{5D24AFB2-A44E-4B98-952D-FA42272D228A}" type="presParOf" srcId="{333A1088-737F-45CB-B68E-254E46348037}" destId="{5A5FFA88-C948-4069-8E93-59FA12366E83}" srcOrd="18" destOrd="0" presId="urn:microsoft.com/office/officeart/2005/8/layout/target3"/>
    <dgm:cxn modelId="{C0FCAC56-5A5A-48E2-861D-0265D0D5CCA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VY_32_INOVACE_08_ROČNÍ OBDOBÍ_ZIMNÍ SPORTY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Zimní sporty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5D725DD-8787-4809-883A-AD0810B1112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C92B4D3-FF52-467C-B8B8-D81A69F8B44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19246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r>
              <a:rPr lang="cs-CZ" dirty="0" smtClean="0"/>
              <a:t>K výkladu je vhodné využít demonstrační karty </a:t>
            </a:r>
            <a:r>
              <a:rPr lang="cs-CZ" dirty="0" smtClean="0"/>
              <a:t>                  s </a:t>
            </a:r>
            <a:r>
              <a:rPr lang="cs-CZ" dirty="0" smtClean="0"/>
              <a:t>obrázky sportů.</a:t>
            </a:r>
          </a:p>
          <a:p>
            <a:r>
              <a:rPr lang="cs-CZ" dirty="0" smtClean="0"/>
              <a:t>Pantomima – zimní sporty.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ZIMNÍ SPORTY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/>
          <a:lstStyle/>
          <a:p>
            <a:r>
              <a:rPr lang="cs-CZ" dirty="0" smtClean="0"/>
              <a:t>Pobyt v zimní přírodě prospívá našemu zdraví.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Jsme otužilejší a odolnější vůči nemocem.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O0MZE86X\MP9004330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573016"/>
            <a:ext cx="3240360" cy="21602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dirty="0" smtClean="0"/>
              <a:t>lyžování</a:t>
            </a:r>
          </a:p>
          <a:p>
            <a:endParaRPr lang="cs-CZ" dirty="0" smtClean="0"/>
          </a:p>
          <a:p>
            <a:r>
              <a:rPr lang="cs-CZ" dirty="0" smtClean="0"/>
              <a:t>snowboarding</a:t>
            </a:r>
          </a:p>
          <a:p>
            <a:endParaRPr lang="cs-CZ" dirty="0" smtClean="0"/>
          </a:p>
          <a:p>
            <a:r>
              <a:rPr lang="cs-CZ" dirty="0" smtClean="0"/>
              <a:t>běh na lyžích (běžky)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L9NQ16BA\MP9004230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293096"/>
            <a:ext cx="2267744" cy="1700808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O0MZE86X\MP9003998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340768"/>
            <a:ext cx="1570387" cy="2357884"/>
          </a:xfrm>
          <a:prstGeom prst="rect">
            <a:avLst/>
          </a:prstGeom>
          <a:noFill/>
        </p:spPr>
      </p:pic>
      <p:pic>
        <p:nvPicPr>
          <p:cNvPr id="2052" name="Picture 4" descr="C:\Users\Marcela\AppData\Local\Microsoft\Windows\Temporary Internet Files\Content.IE5\O0MZE86X\MP9004001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789040"/>
            <a:ext cx="1601756" cy="240498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dirty="0" smtClean="0"/>
              <a:t>bruslení</a:t>
            </a:r>
          </a:p>
          <a:p>
            <a:pPr>
              <a:buNone/>
            </a:pPr>
            <a:endParaRPr lang="cs-CZ" dirty="0" smtClean="0"/>
          </a:p>
          <a:p>
            <a:pPr lvl="2"/>
            <a:r>
              <a:rPr lang="cs-CZ" dirty="0" smtClean="0"/>
              <a:t>krasobruslení</a:t>
            </a:r>
            <a:endParaRPr lang="cs-CZ" dirty="0" smtClean="0"/>
          </a:p>
          <a:p>
            <a:pPr lvl="2"/>
            <a:endParaRPr lang="cs-CZ" dirty="0" smtClean="0"/>
          </a:p>
          <a:p>
            <a:pPr lvl="2"/>
            <a:r>
              <a:rPr lang="cs-CZ" dirty="0" smtClean="0"/>
              <a:t>lední hokej</a:t>
            </a:r>
          </a:p>
          <a:p>
            <a:pPr lvl="2">
              <a:buNone/>
            </a:pPr>
            <a:endParaRPr lang="cs-CZ" dirty="0" smtClean="0"/>
          </a:p>
          <a:p>
            <a:pPr lvl="2"/>
            <a:r>
              <a:rPr lang="cs-CZ" dirty="0" smtClean="0"/>
              <a:t>rychlobruslení</a:t>
            </a:r>
          </a:p>
          <a:p>
            <a:pPr lvl="2">
              <a:buNone/>
            </a:pPr>
            <a:endParaRPr lang="cs-CZ" dirty="0"/>
          </a:p>
        </p:txBody>
      </p:sp>
      <p:pic>
        <p:nvPicPr>
          <p:cNvPr id="3075" name="Picture 3" descr="C:\Users\Marcela\AppData\Local\Microsoft\Windows\Temporary Internet Files\Content.IE5\AWGJD1MZ\MC9004465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700808"/>
            <a:ext cx="1682496" cy="1798625"/>
          </a:xfrm>
          <a:prstGeom prst="rect">
            <a:avLst/>
          </a:prstGeom>
          <a:noFill/>
        </p:spPr>
      </p:pic>
      <p:pic>
        <p:nvPicPr>
          <p:cNvPr id="3076" name="Picture 4" descr="C:\Users\Marcela\AppData\Local\Microsoft\Windows\Temporary Internet Files\Content.IE5\AWGJD1MZ\MC9004465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149080"/>
            <a:ext cx="1790395" cy="1426464"/>
          </a:xfrm>
          <a:prstGeom prst="rect">
            <a:avLst/>
          </a:prstGeom>
          <a:noFill/>
        </p:spPr>
      </p:pic>
      <p:pic>
        <p:nvPicPr>
          <p:cNvPr id="3077" name="Picture 5" descr="C:\Users\Marcela\AppData\Local\Microsoft\Windows\Temporary Internet Files\Content.IE5\O0MZE86X\MC9004465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645024"/>
            <a:ext cx="2528242" cy="158417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dirty="0" smtClean="0"/>
              <a:t>Vhodné zimní oblečení:</a:t>
            </a:r>
          </a:p>
          <a:p>
            <a:pPr>
              <a:buNone/>
            </a:pPr>
            <a:endParaRPr lang="cs-CZ" dirty="0" smtClean="0"/>
          </a:p>
          <a:p>
            <a:pPr lvl="2"/>
            <a:r>
              <a:rPr lang="cs-CZ" dirty="0" smtClean="0"/>
              <a:t>bunda</a:t>
            </a:r>
          </a:p>
          <a:p>
            <a:pPr lvl="2"/>
            <a:endParaRPr lang="cs-CZ" dirty="0" smtClean="0"/>
          </a:p>
          <a:p>
            <a:pPr lvl="2"/>
            <a:r>
              <a:rPr lang="cs-CZ" dirty="0" smtClean="0"/>
              <a:t>teplé kalhoty</a:t>
            </a:r>
          </a:p>
          <a:p>
            <a:pPr lvl="2"/>
            <a:endParaRPr lang="cs-CZ" dirty="0" smtClean="0"/>
          </a:p>
          <a:p>
            <a:pPr lvl="2"/>
            <a:r>
              <a:rPr lang="cs-CZ" dirty="0" smtClean="0"/>
              <a:t>šála, čepice, rukavice</a:t>
            </a:r>
          </a:p>
          <a:p>
            <a:pPr lvl="2">
              <a:buNone/>
            </a:pPr>
            <a:endParaRPr lang="cs-CZ" dirty="0" smtClean="0"/>
          </a:p>
          <a:p>
            <a:pPr lvl="2"/>
            <a:r>
              <a:rPr lang="cs-CZ" dirty="0" smtClean="0"/>
              <a:t>teplá obuv</a:t>
            </a:r>
          </a:p>
          <a:p>
            <a:pPr lvl="2">
              <a:buNone/>
            </a:pPr>
            <a:endParaRPr lang="cs-CZ" dirty="0" smtClean="0"/>
          </a:p>
          <a:p>
            <a:pPr lvl="2"/>
            <a:endParaRPr lang="cs-CZ" dirty="0" smtClean="0"/>
          </a:p>
          <a:p>
            <a:pPr lvl="2">
              <a:buNone/>
            </a:pPr>
            <a:endParaRPr lang="cs-CZ" dirty="0"/>
          </a:p>
        </p:txBody>
      </p:sp>
      <p:pic>
        <p:nvPicPr>
          <p:cNvPr id="4099" name="Picture 3" descr="C:\Users\Marcela\AppData\Local\Microsoft\Windows\Temporary Internet Files\Content.IE5\L9NQ16BA\MC900387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988840"/>
            <a:ext cx="3651504" cy="3657600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2411760" y="2564904"/>
            <a:ext cx="3456384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059832" y="3356992"/>
            <a:ext cx="309634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995936" y="2492896"/>
            <a:ext cx="2160240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995936" y="3429000"/>
            <a:ext cx="172819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3995936" y="3573016"/>
            <a:ext cx="32403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843808" y="4869160"/>
            <a:ext cx="302433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</TotalTime>
  <Words>100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ZIMNÍ SPORTY</vt:lpstr>
      <vt:lpstr>Prezentace aplikace PowerPoint</vt:lpstr>
      <vt:lpstr>Prezentace aplikace PowerPoint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Martin Králík</cp:lastModifiedBy>
  <cp:revision>21</cp:revision>
  <dcterms:created xsi:type="dcterms:W3CDTF">2011-12-10T15:06:46Z</dcterms:created>
  <dcterms:modified xsi:type="dcterms:W3CDTF">2012-04-05T08:33:25Z</dcterms:modified>
</cp:coreProperties>
</file>