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VY_32_INOVACE_09_ROČNÍ OBDOBÍ_VÁNOCE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Vánoce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846B78-210C-48A2-B678-217FA0F9580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660139-3B5A-4987-89EB-3B1A426DE5F8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CEF975D-9CC2-40C3-9732-3A5277605DBB}" type="presOf" srcId="{4C35D32F-0EAB-4CD7-82EE-45574DC2A586}" destId="{8BEBB6EC-1DAA-4CAC-8A25-BC0FCBD5DBD5}" srcOrd="0" destOrd="0" presId="urn:microsoft.com/office/officeart/2005/8/layout/target3"/>
    <dgm:cxn modelId="{4A8768E7-2A27-4901-B241-CEB393FEFCC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69C86C-188B-4E75-8DED-11E5E830612D}" type="presOf" srcId="{B651F6E3-6281-48DB-9319-2AEAFDAE7572}" destId="{619D679B-A015-4ECF-8348-D1034C574F40}" srcOrd="0" destOrd="0" presId="urn:microsoft.com/office/officeart/2005/8/layout/target3"/>
    <dgm:cxn modelId="{17A2646D-B6DF-4450-A009-9AA4A926594A}" type="presOf" srcId="{4C35D32F-0EAB-4CD7-82EE-45574DC2A586}" destId="{890E4F0B-2866-4A3F-A3C7-2A14B1797930}" srcOrd="1" destOrd="0" presId="urn:microsoft.com/office/officeart/2005/8/layout/target3"/>
    <dgm:cxn modelId="{4575FFC2-E662-4085-AA1B-F4CA0BF55530}" type="presOf" srcId="{D1D4F407-5343-4D3F-B5B9-D407B03CAEB4}" destId="{AED2198E-93D5-4001-81B4-73124B309672}" srcOrd="1" destOrd="0" presId="urn:microsoft.com/office/officeart/2005/8/layout/target3"/>
    <dgm:cxn modelId="{A12F833C-1B97-44EC-A8EC-8C9E7BC7EA67}" type="presOf" srcId="{D1B46980-6531-4606-95E6-44980827E919}" destId="{2BE915AB-18AA-4053-B92C-3BFC9ED204BB}" srcOrd="1" destOrd="0" presId="urn:microsoft.com/office/officeart/2005/8/layout/target3"/>
    <dgm:cxn modelId="{835FB927-9885-4D40-B1EE-9CE63D58B80E}" type="presOf" srcId="{757F3AB3-0718-4624-B441-E567A8F0AB56}" destId="{333A1088-737F-45CB-B68E-254E46348037}" srcOrd="0" destOrd="0" presId="urn:microsoft.com/office/officeart/2005/8/layout/target3"/>
    <dgm:cxn modelId="{2A509861-90BE-4487-9FBB-C7CC65E54DC3}" type="presOf" srcId="{D8197B8C-B260-4A16-BDF4-0947B075E274}" destId="{5A5FFA88-C948-4069-8E93-59FA12366E83}" srcOrd="1" destOrd="0" presId="urn:microsoft.com/office/officeart/2005/8/layout/target3"/>
    <dgm:cxn modelId="{0C1F5C15-705E-4E5F-AEDD-78CDE6C7A38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7B2A8A-893D-49CC-977C-14C885A1C90B}" type="presParOf" srcId="{333A1088-737F-45CB-B68E-254E46348037}" destId="{F5ABB229-8D3B-4694-996A-96F23CF14429}" srcOrd="0" destOrd="0" presId="urn:microsoft.com/office/officeart/2005/8/layout/target3"/>
    <dgm:cxn modelId="{F7B06B33-F7B5-4CCD-BD38-AAC745150CBF}" type="presParOf" srcId="{333A1088-737F-45CB-B68E-254E46348037}" destId="{F41139FD-01EE-4571-8B17-4FB00FC51163}" srcOrd="1" destOrd="0" presId="urn:microsoft.com/office/officeart/2005/8/layout/target3"/>
    <dgm:cxn modelId="{73AF1C32-A4BC-4C86-90A6-8FEA3A597B4C}" type="presParOf" srcId="{333A1088-737F-45CB-B68E-254E46348037}" destId="{D005CE8C-CC26-4C3E-AC11-E15060ECD759}" srcOrd="2" destOrd="0" presId="urn:microsoft.com/office/officeart/2005/8/layout/target3"/>
    <dgm:cxn modelId="{7D801915-C8FF-4DF7-86FE-946D54D6F951}" type="presParOf" srcId="{333A1088-737F-45CB-B68E-254E46348037}" destId="{2C702D82-9B77-49B7-9568-BB8EB47C3372}" srcOrd="3" destOrd="0" presId="urn:microsoft.com/office/officeart/2005/8/layout/target3"/>
    <dgm:cxn modelId="{BC74A47D-5C9E-4180-BCC1-291CD7689328}" type="presParOf" srcId="{333A1088-737F-45CB-B68E-254E46348037}" destId="{A52A0455-90FF-4808-ABD0-F02540D31D5A}" srcOrd="4" destOrd="0" presId="urn:microsoft.com/office/officeart/2005/8/layout/target3"/>
    <dgm:cxn modelId="{E39F4BBB-F049-4440-95DF-78CAAFFF2202}" type="presParOf" srcId="{333A1088-737F-45CB-B68E-254E46348037}" destId="{6140AFEC-043D-4C43-A2F9-D0F5331DF3A3}" srcOrd="5" destOrd="0" presId="urn:microsoft.com/office/officeart/2005/8/layout/target3"/>
    <dgm:cxn modelId="{0B43BF50-EE0B-4673-975F-4E9B313ABAED}" type="presParOf" srcId="{333A1088-737F-45CB-B68E-254E46348037}" destId="{9358AC05-5D7D-4327-9F80-1AD486AEA664}" srcOrd="6" destOrd="0" presId="urn:microsoft.com/office/officeart/2005/8/layout/target3"/>
    <dgm:cxn modelId="{2E09B8C9-209F-4CC2-BA9B-8B66D4269F55}" type="presParOf" srcId="{333A1088-737F-45CB-B68E-254E46348037}" destId="{313FC574-E1CD-4FB4-B054-0B805CE0447D}" srcOrd="7" destOrd="0" presId="urn:microsoft.com/office/officeart/2005/8/layout/target3"/>
    <dgm:cxn modelId="{BED84A57-BFEE-4D37-ADC4-F816859A121B}" type="presParOf" srcId="{333A1088-737F-45CB-B68E-254E46348037}" destId="{619D679B-A015-4ECF-8348-D1034C574F40}" srcOrd="8" destOrd="0" presId="urn:microsoft.com/office/officeart/2005/8/layout/target3"/>
    <dgm:cxn modelId="{999A0887-960E-4AC4-8ED4-F381A1234C4A}" type="presParOf" srcId="{333A1088-737F-45CB-B68E-254E46348037}" destId="{322283A8-4A27-4CDA-BAE3-F381106A9174}" srcOrd="9" destOrd="0" presId="urn:microsoft.com/office/officeart/2005/8/layout/target3"/>
    <dgm:cxn modelId="{945F408F-C286-48AB-B7EC-1864FF865AF1}" type="presParOf" srcId="{333A1088-737F-45CB-B68E-254E46348037}" destId="{FFC9F71D-1B4F-4AD9-A4A6-86ADEFC8AF5C}" srcOrd="10" destOrd="0" presId="urn:microsoft.com/office/officeart/2005/8/layout/target3"/>
    <dgm:cxn modelId="{5403EAA5-F48A-4E52-A1A9-A1734557F9DB}" type="presParOf" srcId="{333A1088-737F-45CB-B68E-254E46348037}" destId="{25B08C86-7E15-44DC-BE7F-FFB55DD49D12}" srcOrd="11" destOrd="0" presId="urn:microsoft.com/office/officeart/2005/8/layout/target3"/>
    <dgm:cxn modelId="{B9ADC5D1-6827-4E39-B856-502377F826F2}" type="presParOf" srcId="{333A1088-737F-45CB-B68E-254E46348037}" destId="{76644BE8-9D7C-4C09-B250-3D10AF48CBB7}" srcOrd="12" destOrd="0" presId="urn:microsoft.com/office/officeart/2005/8/layout/target3"/>
    <dgm:cxn modelId="{05E5DE99-7BF7-4995-921B-80AC3DE58701}" type="presParOf" srcId="{333A1088-737F-45CB-B68E-254E46348037}" destId="{EE85B701-7295-41C0-BA7A-34D3756A2AE6}" srcOrd="13" destOrd="0" presId="urn:microsoft.com/office/officeart/2005/8/layout/target3"/>
    <dgm:cxn modelId="{7D7968A1-0040-4546-A9CB-248720BC266B}" type="presParOf" srcId="{333A1088-737F-45CB-B68E-254E46348037}" destId="{8BEBB6EC-1DAA-4CAC-8A25-BC0FCBD5DBD5}" srcOrd="14" destOrd="0" presId="urn:microsoft.com/office/officeart/2005/8/layout/target3"/>
    <dgm:cxn modelId="{B53A64DB-497D-4394-80E0-F1BE11064E1A}" type="presParOf" srcId="{333A1088-737F-45CB-B68E-254E46348037}" destId="{AED2198E-93D5-4001-81B4-73124B309672}" srcOrd="15" destOrd="0" presId="urn:microsoft.com/office/officeart/2005/8/layout/target3"/>
    <dgm:cxn modelId="{1046A92E-6C90-417A-8E0D-ADA9632119D4}" type="presParOf" srcId="{333A1088-737F-45CB-B68E-254E46348037}" destId="{2BE915AB-18AA-4053-B92C-3BFC9ED204BB}" srcOrd="16" destOrd="0" presId="urn:microsoft.com/office/officeart/2005/8/layout/target3"/>
    <dgm:cxn modelId="{E60CE560-DBB4-4F7C-BB64-7A018A9C3878}" type="presParOf" srcId="{333A1088-737F-45CB-B68E-254E46348037}" destId="{6BB5E863-4638-4E1D-BFDE-399D028AC4ED}" srcOrd="17" destOrd="0" presId="urn:microsoft.com/office/officeart/2005/8/layout/target3"/>
    <dgm:cxn modelId="{7F8B77C2-69F0-44FB-959B-A7ACFDACD89A}" type="presParOf" srcId="{333A1088-737F-45CB-B68E-254E46348037}" destId="{5A5FFA88-C948-4069-8E93-59FA12366E83}" srcOrd="18" destOrd="0" presId="urn:microsoft.com/office/officeart/2005/8/layout/target3"/>
    <dgm:cxn modelId="{C74DA988-CE80-40E4-8F8B-E2620547DC7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VY_32_INOVACE_09_ROČNÍ OBDOBÍ_VÁNOCE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Vánoce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AF442E3-CB81-4557-885A-950C92201D2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D659B42-67F0-4F84-85AE-CA95AC201B0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72427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r>
              <a:rPr lang="cs-CZ" dirty="0" smtClean="0"/>
              <a:t>Možnost praktické ukázky některého zvyku.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VÁNOCE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r>
              <a:rPr lang="cs-CZ" dirty="0" smtClean="0"/>
              <a:t>Oslava narození Ježíše Krista.</a:t>
            </a:r>
          </a:p>
          <a:p>
            <a:endParaRPr lang="cs-CZ" dirty="0" smtClean="0"/>
          </a:p>
          <a:p>
            <a:r>
              <a:rPr lang="cs-CZ" dirty="0" smtClean="0"/>
              <a:t>Advent – čtyřtýdenní doba příprav na Vánoce.</a:t>
            </a:r>
          </a:p>
          <a:p>
            <a:endParaRPr lang="cs-CZ" dirty="0" smtClean="0"/>
          </a:p>
          <a:p>
            <a:r>
              <a:rPr lang="cs-CZ" dirty="0" smtClean="0"/>
              <a:t>Mikuláš – 5. prosince</a:t>
            </a:r>
          </a:p>
          <a:p>
            <a:endParaRPr lang="cs-CZ" dirty="0" smtClean="0"/>
          </a:p>
          <a:p>
            <a:r>
              <a:rPr lang="cs-CZ" dirty="0" smtClean="0"/>
              <a:t>Tři králové – 6. ledna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L9NQ16BA\MC900433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573016"/>
            <a:ext cx="1080120" cy="1986347"/>
          </a:xfrm>
          <a:prstGeom prst="rect">
            <a:avLst/>
          </a:prstGeom>
          <a:noFill/>
        </p:spPr>
      </p:pic>
      <p:pic>
        <p:nvPicPr>
          <p:cNvPr id="2050" name="Picture 2" descr="C:\Users\Marcela\AppData\Local\Microsoft\Windows\Temporary Internet Files\Content.IE5\2EOZRNWK\MC9004351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052736"/>
            <a:ext cx="1728192" cy="1656184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AWGJD1MZ\MC9004153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653136"/>
            <a:ext cx="2151509" cy="1443267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L9NQ16BA\MC9004354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212976"/>
            <a:ext cx="1061844" cy="114736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Štědrý den – 24. prosince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dirty="0" smtClean="0"/>
              <a:t>štědrovečerní večeře – rybí polévka,</a:t>
            </a:r>
          </a:p>
          <a:p>
            <a:pPr lvl="1">
              <a:buNone/>
            </a:pPr>
            <a:r>
              <a:rPr lang="cs-CZ" dirty="0" smtClean="0"/>
              <a:t>                                          bramborový salát a kapr</a:t>
            </a:r>
          </a:p>
          <a:p>
            <a:pPr lvl="1"/>
            <a:r>
              <a:rPr lang="cs-CZ" dirty="0" smtClean="0"/>
              <a:t>vánoční stromeček</a:t>
            </a:r>
          </a:p>
          <a:p>
            <a:pPr lvl="1"/>
            <a:r>
              <a:rPr lang="cs-CZ" dirty="0" smtClean="0"/>
              <a:t>koledy</a:t>
            </a:r>
          </a:p>
          <a:p>
            <a:pPr lvl="1">
              <a:buNone/>
            </a:pPr>
            <a:r>
              <a:rPr lang="cs-CZ" dirty="0" smtClean="0"/>
              <a:t>                                         </a:t>
            </a:r>
          </a:p>
        </p:txBody>
      </p:sp>
      <p:pic>
        <p:nvPicPr>
          <p:cNvPr id="1026" name="Picture 2" descr="C:\Users\Marcela\AppData\Local\Microsoft\Windows\Temporary Internet Files\Content.IE5\AWGJD1MZ\MC9003009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077072"/>
            <a:ext cx="1367942" cy="1826057"/>
          </a:xfrm>
          <a:prstGeom prst="rect">
            <a:avLst/>
          </a:prstGeom>
          <a:noFill/>
        </p:spPr>
      </p:pic>
      <p:pic>
        <p:nvPicPr>
          <p:cNvPr id="1029" name="Picture 5" descr="C:\Users\Marcela\AppData\Local\Microsoft\Windows\Temporary Internet Files\Content.IE5\O0MZE86X\MP9004340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933056"/>
            <a:ext cx="1622208" cy="1080120"/>
          </a:xfrm>
          <a:prstGeom prst="rect">
            <a:avLst/>
          </a:prstGeom>
          <a:noFill/>
        </p:spPr>
      </p:pic>
      <p:pic>
        <p:nvPicPr>
          <p:cNvPr id="1031" name="Picture 7" descr="C:\Users\Marcela\AppData\Local\Microsoft\Windows\Temporary Internet Files\Content.IE5\O0MZE86X\MP9004035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581128"/>
            <a:ext cx="1620813" cy="108012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dirty="0" smtClean="0"/>
              <a:t>Vánoční zvyky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dirty="0" smtClean="0"/>
              <a:t>pouštění lodiček</a:t>
            </a:r>
          </a:p>
          <a:p>
            <a:pPr lvl="1"/>
            <a:r>
              <a:rPr lang="cs-CZ" dirty="0" smtClean="0"/>
              <a:t>rozkrajování jablíček - hvězdička</a:t>
            </a:r>
          </a:p>
          <a:p>
            <a:pPr lvl="1"/>
            <a:r>
              <a:rPr lang="cs-CZ" dirty="0" smtClean="0"/>
              <a:t>půst na štědrý den – zlaté prasátko</a:t>
            </a:r>
          </a:p>
          <a:p>
            <a:pPr lvl="1"/>
            <a:r>
              <a:rPr lang="cs-CZ" dirty="0" smtClean="0"/>
              <a:t>kapří šupinka</a:t>
            </a:r>
          </a:p>
          <a:p>
            <a:pPr lvl="1"/>
            <a:r>
              <a:rPr lang="cs-CZ" dirty="0" smtClean="0"/>
              <a:t>lití olova</a:t>
            </a:r>
          </a:p>
          <a:p>
            <a:pPr lvl="1"/>
            <a:r>
              <a:rPr lang="cs-CZ" dirty="0" smtClean="0"/>
              <a:t>házení střevícem</a:t>
            </a:r>
          </a:p>
          <a:p>
            <a:pPr lvl="1"/>
            <a:r>
              <a:rPr lang="cs-CZ" dirty="0" smtClean="0"/>
              <a:t>polibek pod jmelím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AWGJD1MZ\MP9002161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844824"/>
            <a:ext cx="2438400" cy="36576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</TotalTime>
  <Words>115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VÁNOCE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19</cp:revision>
  <dcterms:created xsi:type="dcterms:W3CDTF">2011-12-10T15:33:43Z</dcterms:created>
  <dcterms:modified xsi:type="dcterms:W3CDTF">2012-04-05T07:24:28Z</dcterms:modified>
</cp:coreProperties>
</file>