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4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VY_32_INOVACE_11_ROČNÍ OBDOBÍ_JARO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Jaro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689B2A-A92D-431B-B5ED-841CA61A85F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FF3E67-1601-46E6-B351-0E68EAA5EF8B}" type="presOf" srcId="{757F3AB3-0718-4624-B441-E567A8F0AB56}" destId="{333A1088-737F-45CB-B68E-254E46348037}" srcOrd="0" destOrd="0" presId="urn:microsoft.com/office/officeart/2005/8/layout/target3"/>
    <dgm:cxn modelId="{B7375D41-A061-4112-A3D6-0EB58A6D692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1F264BD-0749-4BBC-8559-9CC1B4C74DBB}" type="presOf" srcId="{B651F6E3-6281-48DB-9319-2AEAFDAE7572}" destId="{619D679B-A015-4ECF-8348-D1034C574F40}" srcOrd="0" destOrd="0" presId="urn:microsoft.com/office/officeart/2005/8/layout/target3"/>
    <dgm:cxn modelId="{8738B77B-3C0F-4CF7-9489-AF05B80E2CF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1DF6C5-7946-4C91-B23F-F986389FC29A}" type="presOf" srcId="{4C35D32F-0EAB-4CD7-82EE-45574DC2A586}" destId="{8BEBB6EC-1DAA-4CAC-8A25-BC0FCBD5DBD5}" srcOrd="0" destOrd="0" presId="urn:microsoft.com/office/officeart/2005/8/layout/target3"/>
    <dgm:cxn modelId="{9C78395D-74B6-49F1-A295-45193DDCBA73}" type="presOf" srcId="{B651F6E3-6281-48DB-9319-2AEAFDAE7572}" destId="{6BB5E863-4638-4E1D-BFDE-399D028AC4ED}" srcOrd="1" destOrd="0" presId="urn:microsoft.com/office/officeart/2005/8/layout/target3"/>
    <dgm:cxn modelId="{DB860892-33CB-4B4B-A6A9-9A47043FD548}" type="presOf" srcId="{4C35D32F-0EAB-4CD7-82EE-45574DC2A586}" destId="{890E4F0B-2866-4A3F-A3C7-2A14B1797930}" srcOrd="1" destOrd="0" presId="urn:microsoft.com/office/officeart/2005/8/layout/target3"/>
    <dgm:cxn modelId="{D8E83E0D-9432-4B00-9F81-727980D9B2D4}" type="presOf" srcId="{D8197B8C-B260-4A16-BDF4-0947B075E274}" destId="{25B08C86-7E15-44DC-BE7F-FFB55DD49D12}" srcOrd="0" destOrd="0" presId="urn:microsoft.com/office/officeart/2005/8/layout/target3"/>
    <dgm:cxn modelId="{8654B8ED-C998-4740-9C4F-9D187057C28E}" type="presOf" srcId="{D1B46980-6531-4606-95E6-44980827E919}" destId="{6140AFEC-043D-4C43-A2F9-D0F5331DF3A3}" srcOrd="0" destOrd="0" presId="urn:microsoft.com/office/officeart/2005/8/layout/target3"/>
    <dgm:cxn modelId="{67C06F8F-5EB5-4E8D-93D9-1A9CF12F957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A35E9A8-C640-4427-A85D-298B5F7EA7C7}" type="presParOf" srcId="{333A1088-737F-45CB-B68E-254E46348037}" destId="{F5ABB229-8D3B-4694-996A-96F23CF14429}" srcOrd="0" destOrd="0" presId="urn:microsoft.com/office/officeart/2005/8/layout/target3"/>
    <dgm:cxn modelId="{073E918E-7291-41B7-8418-AAA361988A7E}" type="presParOf" srcId="{333A1088-737F-45CB-B68E-254E46348037}" destId="{F41139FD-01EE-4571-8B17-4FB00FC51163}" srcOrd="1" destOrd="0" presId="urn:microsoft.com/office/officeart/2005/8/layout/target3"/>
    <dgm:cxn modelId="{A33B19FD-FE97-4957-8789-2951B0BF85C3}" type="presParOf" srcId="{333A1088-737F-45CB-B68E-254E46348037}" destId="{D005CE8C-CC26-4C3E-AC11-E15060ECD759}" srcOrd="2" destOrd="0" presId="urn:microsoft.com/office/officeart/2005/8/layout/target3"/>
    <dgm:cxn modelId="{40D8B7F8-5575-48DB-89DE-E55ADF6B8B09}" type="presParOf" srcId="{333A1088-737F-45CB-B68E-254E46348037}" destId="{2C702D82-9B77-49B7-9568-BB8EB47C3372}" srcOrd="3" destOrd="0" presId="urn:microsoft.com/office/officeart/2005/8/layout/target3"/>
    <dgm:cxn modelId="{94526063-3110-4019-9614-4ED2357A83B8}" type="presParOf" srcId="{333A1088-737F-45CB-B68E-254E46348037}" destId="{A52A0455-90FF-4808-ABD0-F02540D31D5A}" srcOrd="4" destOrd="0" presId="urn:microsoft.com/office/officeart/2005/8/layout/target3"/>
    <dgm:cxn modelId="{D174C01C-5865-401A-947A-8E3455A50CEA}" type="presParOf" srcId="{333A1088-737F-45CB-B68E-254E46348037}" destId="{6140AFEC-043D-4C43-A2F9-D0F5331DF3A3}" srcOrd="5" destOrd="0" presId="urn:microsoft.com/office/officeart/2005/8/layout/target3"/>
    <dgm:cxn modelId="{BAB8AA41-88D8-4CD2-B57C-76C620FEF8EA}" type="presParOf" srcId="{333A1088-737F-45CB-B68E-254E46348037}" destId="{9358AC05-5D7D-4327-9F80-1AD486AEA664}" srcOrd="6" destOrd="0" presId="urn:microsoft.com/office/officeart/2005/8/layout/target3"/>
    <dgm:cxn modelId="{B77822F1-ED73-411D-8FFC-74416DE4A048}" type="presParOf" srcId="{333A1088-737F-45CB-B68E-254E46348037}" destId="{313FC574-E1CD-4FB4-B054-0B805CE0447D}" srcOrd="7" destOrd="0" presId="urn:microsoft.com/office/officeart/2005/8/layout/target3"/>
    <dgm:cxn modelId="{CBC75CF5-FA2C-41EF-9503-08595DD670B5}" type="presParOf" srcId="{333A1088-737F-45CB-B68E-254E46348037}" destId="{619D679B-A015-4ECF-8348-D1034C574F40}" srcOrd="8" destOrd="0" presId="urn:microsoft.com/office/officeart/2005/8/layout/target3"/>
    <dgm:cxn modelId="{6498C9C9-0211-4C8D-8079-7A9BACA543C1}" type="presParOf" srcId="{333A1088-737F-45CB-B68E-254E46348037}" destId="{322283A8-4A27-4CDA-BAE3-F381106A9174}" srcOrd="9" destOrd="0" presId="urn:microsoft.com/office/officeart/2005/8/layout/target3"/>
    <dgm:cxn modelId="{444224F6-F839-4BE8-B7F9-43D8DDB1B9D0}" type="presParOf" srcId="{333A1088-737F-45CB-B68E-254E46348037}" destId="{FFC9F71D-1B4F-4AD9-A4A6-86ADEFC8AF5C}" srcOrd="10" destOrd="0" presId="urn:microsoft.com/office/officeart/2005/8/layout/target3"/>
    <dgm:cxn modelId="{050E3BB0-C751-4D92-A337-B15080C44BA5}" type="presParOf" srcId="{333A1088-737F-45CB-B68E-254E46348037}" destId="{25B08C86-7E15-44DC-BE7F-FFB55DD49D12}" srcOrd="11" destOrd="0" presId="urn:microsoft.com/office/officeart/2005/8/layout/target3"/>
    <dgm:cxn modelId="{8E102133-5699-4972-8D86-970C4D91F2C2}" type="presParOf" srcId="{333A1088-737F-45CB-B68E-254E46348037}" destId="{76644BE8-9D7C-4C09-B250-3D10AF48CBB7}" srcOrd="12" destOrd="0" presId="urn:microsoft.com/office/officeart/2005/8/layout/target3"/>
    <dgm:cxn modelId="{1CD50244-BDD3-46DA-A256-DD7C64CDD7B5}" type="presParOf" srcId="{333A1088-737F-45CB-B68E-254E46348037}" destId="{EE85B701-7295-41C0-BA7A-34D3756A2AE6}" srcOrd="13" destOrd="0" presId="urn:microsoft.com/office/officeart/2005/8/layout/target3"/>
    <dgm:cxn modelId="{989A485D-D0A9-4DFD-A764-558B2F8A7BAF}" type="presParOf" srcId="{333A1088-737F-45CB-B68E-254E46348037}" destId="{8BEBB6EC-1DAA-4CAC-8A25-BC0FCBD5DBD5}" srcOrd="14" destOrd="0" presId="urn:microsoft.com/office/officeart/2005/8/layout/target3"/>
    <dgm:cxn modelId="{A18BD0E6-CDCA-4447-A403-496BECE02883}" type="presParOf" srcId="{333A1088-737F-45CB-B68E-254E46348037}" destId="{AED2198E-93D5-4001-81B4-73124B309672}" srcOrd="15" destOrd="0" presId="urn:microsoft.com/office/officeart/2005/8/layout/target3"/>
    <dgm:cxn modelId="{AC57F96A-B5B7-425E-BE37-F275FE819583}" type="presParOf" srcId="{333A1088-737F-45CB-B68E-254E46348037}" destId="{2BE915AB-18AA-4053-B92C-3BFC9ED204BB}" srcOrd="16" destOrd="0" presId="urn:microsoft.com/office/officeart/2005/8/layout/target3"/>
    <dgm:cxn modelId="{2F636318-F72A-4D78-8584-6E7EE20990CE}" type="presParOf" srcId="{333A1088-737F-45CB-B68E-254E46348037}" destId="{6BB5E863-4638-4E1D-BFDE-399D028AC4ED}" srcOrd="17" destOrd="0" presId="urn:microsoft.com/office/officeart/2005/8/layout/target3"/>
    <dgm:cxn modelId="{ED8F4AA1-AAA2-4E62-B432-F0DBCB5A5C6E}" type="presParOf" srcId="{333A1088-737F-45CB-B68E-254E46348037}" destId="{5A5FFA88-C948-4069-8E93-59FA12366E83}" srcOrd="18" destOrd="0" presId="urn:microsoft.com/office/officeart/2005/8/layout/target3"/>
    <dgm:cxn modelId="{E34B5485-60E6-43ED-9758-5A7AC4A0655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024FC8-2188-4476-A3AF-65043AB9D830}" type="doc">
      <dgm:prSet loTypeId="urn:microsoft.com/office/officeart/2005/8/layout/radial6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15C58C-855F-489A-A69C-6D2C2886217F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ROK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FE24ECB-C040-4381-91CD-DCBD175DE5CF}" type="parTrans" cxnId="{E72D02B2-726D-4BAB-9BEB-A096A08AC0B9}">
      <dgm:prSet/>
      <dgm:spPr/>
      <dgm:t>
        <a:bodyPr/>
        <a:lstStyle/>
        <a:p>
          <a:endParaRPr lang="cs-CZ"/>
        </a:p>
      </dgm:t>
    </dgm:pt>
    <dgm:pt modelId="{88A8EA8A-C85F-4669-A7EF-3E9A274B8640}" type="sibTrans" cxnId="{E72D02B2-726D-4BAB-9BEB-A096A08AC0B9}">
      <dgm:prSet/>
      <dgm:spPr/>
      <dgm:t>
        <a:bodyPr/>
        <a:lstStyle/>
        <a:p>
          <a:endParaRPr lang="cs-CZ"/>
        </a:p>
      </dgm:t>
    </dgm:pt>
    <dgm:pt modelId="{B14FDE33-1C03-46B2-A0C1-17AF723E525C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JARO</a:t>
          </a:r>
          <a:endParaRPr lang="cs-CZ" dirty="0">
            <a:solidFill>
              <a:schemeClr val="tx1"/>
            </a:solidFill>
          </a:endParaRPr>
        </a:p>
      </dgm:t>
    </dgm:pt>
    <dgm:pt modelId="{47292521-F7C7-431A-A3F9-E5EAFDAAD3DF}" type="parTrans" cxnId="{7011E597-35F9-4A4D-A139-9EC08F8246F1}">
      <dgm:prSet/>
      <dgm:spPr/>
      <dgm:t>
        <a:bodyPr/>
        <a:lstStyle/>
        <a:p>
          <a:endParaRPr lang="cs-CZ"/>
        </a:p>
      </dgm:t>
    </dgm:pt>
    <dgm:pt modelId="{F0B9A76C-2840-47D3-83AA-04F4F524778E}" type="sibTrans" cxnId="{7011E597-35F9-4A4D-A139-9EC08F8246F1}">
      <dgm:prSet/>
      <dgm:spPr/>
      <dgm:t>
        <a:bodyPr/>
        <a:lstStyle/>
        <a:p>
          <a:endParaRPr lang="cs-CZ"/>
        </a:p>
      </dgm:t>
    </dgm:pt>
    <dgm:pt modelId="{54C9E8F4-9038-496D-8ACC-8D326F17DBB2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LÉTO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05D05653-D4BE-463A-8F87-28BA11C3E168}" type="parTrans" cxnId="{0351E45E-8E30-4322-9F08-3B83419F961B}">
      <dgm:prSet/>
      <dgm:spPr/>
      <dgm:t>
        <a:bodyPr/>
        <a:lstStyle/>
        <a:p>
          <a:endParaRPr lang="cs-CZ"/>
        </a:p>
      </dgm:t>
    </dgm:pt>
    <dgm:pt modelId="{243BFE09-1E82-4D6A-81C5-14D2755139D3}" type="sibTrans" cxnId="{0351E45E-8E30-4322-9F08-3B83419F961B}">
      <dgm:prSet/>
      <dgm:spPr/>
      <dgm:t>
        <a:bodyPr/>
        <a:lstStyle/>
        <a:p>
          <a:endParaRPr lang="cs-CZ"/>
        </a:p>
      </dgm:t>
    </dgm:pt>
    <dgm:pt modelId="{571EC428-8ADB-430A-A19E-157C6EB62C35}">
      <dgm:prSet phldrT="[Text]" custT="1"/>
      <dgm:spPr>
        <a:solidFill>
          <a:schemeClr val="tx2">
            <a:lumMod val="25000"/>
            <a:lumOff val="75000"/>
          </a:schemeClr>
        </a:solidFill>
      </dgm:spPr>
      <dgm:t>
        <a:bodyPr/>
        <a:lstStyle/>
        <a:p>
          <a:r>
            <a:rPr lang="cs-CZ" sz="1400" b="1" dirty="0" smtClean="0">
              <a:solidFill>
                <a:schemeClr val="tx1"/>
              </a:solidFill>
            </a:rPr>
            <a:t>PODZIM</a:t>
          </a:r>
          <a:endParaRPr lang="cs-CZ" sz="1400" b="1" dirty="0">
            <a:solidFill>
              <a:schemeClr val="tx1"/>
            </a:solidFill>
          </a:endParaRPr>
        </a:p>
      </dgm:t>
    </dgm:pt>
    <dgm:pt modelId="{6A0B38B7-BD63-4E04-BD73-CDD30C6EC74E}" type="parTrans" cxnId="{CF11682F-2D9E-4C22-8E4C-094F39457491}">
      <dgm:prSet/>
      <dgm:spPr/>
      <dgm:t>
        <a:bodyPr/>
        <a:lstStyle/>
        <a:p>
          <a:endParaRPr lang="cs-CZ"/>
        </a:p>
      </dgm:t>
    </dgm:pt>
    <dgm:pt modelId="{5E4CDA54-4B10-4399-A0B9-84BD0216EED6}" type="sibTrans" cxnId="{CF11682F-2D9E-4C22-8E4C-094F39457491}">
      <dgm:prSet/>
      <dgm:spPr/>
      <dgm:t>
        <a:bodyPr/>
        <a:lstStyle/>
        <a:p>
          <a:endParaRPr lang="cs-CZ"/>
        </a:p>
      </dgm:t>
    </dgm:pt>
    <dgm:pt modelId="{5252FBED-FECA-44FC-8D20-675A13EDEBC0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ZIMA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F755ADAF-F1C3-442D-BEB0-F969FB39D145}" type="parTrans" cxnId="{ECDD820A-6E6F-4070-BF34-F2A223033E8B}">
      <dgm:prSet/>
      <dgm:spPr/>
      <dgm:t>
        <a:bodyPr/>
        <a:lstStyle/>
        <a:p>
          <a:endParaRPr lang="cs-CZ"/>
        </a:p>
      </dgm:t>
    </dgm:pt>
    <dgm:pt modelId="{E3DA9450-0999-4E47-963C-9678F37438BF}" type="sibTrans" cxnId="{ECDD820A-6E6F-4070-BF34-F2A223033E8B}">
      <dgm:prSet/>
      <dgm:spPr/>
      <dgm:t>
        <a:bodyPr/>
        <a:lstStyle/>
        <a:p>
          <a:endParaRPr lang="cs-CZ"/>
        </a:p>
      </dgm:t>
    </dgm:pt>
    <dgm:pt modelId="{DD653C6C-7B3D-4D68-8D46-0522019CE954}" type="pres">
      <dgm:prSet presAssocID="{A5024FC8-2188-4476-A3AF-65043AB9D83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CBC986-898E-4FB4-B7AE-2362B057129B}" type="pres">
      <dgm:prSet presAssocID="{3515C58C-855F-489A-A69C-6D2C2886217F}" presName="centerShape" presStyleLbl="node0" presStyleIdx="0" presStyleCnt="1" custLinFactNeighborX="767" custLinFactNeighborY="556"/>
      <dgm:spPr/>
      <dgm:t>
        <a:bodyPr/>
        <a:lstStyle/>
        <a:p>
          <a:endParaRPr lang="cs-CZ"/>
        </a:p>
      </dgm:t>
    </dgm:pt>
    <dgm:pt modelId="{49FD72C3-A269-489C-9986-74D688DB7A48}" type="pres">
      <dgm:prSet presAssocID="{B14FDE33-1C03-46B2-A0C1-17AF723E525C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CD7852-87D5-49D9-845B-627BCC8BEFCF}" type="pres">
      <dgm:prSet presAssocID="{B14FDE33-1C03-46B2-A0C1-17AF723E525C}" presName="dummy" presStyleCnt="0"/>
      <dgm:spPr/>
    </dgm:pt>
    <dgm:pt modelId="{2A0A1400-8F1F-4E2E-937D-87CD0CBDC3BB}" type="pres">
      <dgm:prSet presAssocID="{F0B9A76C-2840-47D3-83AA-04F4F524778E}" presName="sibTrans" presStyleLbl="sibTrans2D1" presStyleIdx="0" presStyleCnt="4" custAng="0"/>
      <dgm:spPr/>
      <dgm:t>
        <a:bodyPr/>
        <a:lstStyle/>
        <a:p>
          <a:endParaRPr lang="cs-CZ"/>
        </a:p>
      </dgm:t>
    </dgm:pt>
    <dgm:pt modelId="{3F8FACFD-0806-4BAC-9CA7-012B0770733E}" type="pres">
      <dgm:prSet presAssocID="{54C9E8F4-9038-496D-8ACC-8D326F17DBB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8DB9C3-B7D2-46FC-99D3-57A36407399B}" type="pres">
      <dgm:prSet presAssocID="{54C9E8F4-9038-496D-8ACC-8D326F17DBB2}" presName="dummy" presStyleCnt="0"/>
      <dgm:spPr/>
    </dgm:pt>
    <dgm:pt modelId="{012B427E-6FD0-417F-BAA0-138667DC9900}" type="pres">
      <dgm:prSet presAssocID="{243BFE09-1E82-4D6A-81C5-14D2755139D3}" presName="sibTrans" presStyleLbl="sibTrans2D1" presStyleIdx="1" presStyleCnt="4"/>
      <dgm:spPr/>
      <dgm:t>
        <a:bodyPr/>
        <a:lstStyle/>
        <a:p>
          <a:endParaRPr lang="cs-CZ"/>
        </a:p>
      </dgm:t>
    </dgm:pt>
    <dgm:pt modelId="{C7BF2868-09FC-4866-8C1E-6AC7080DEFC3}" type="pres">
      <dgm:prSet presAssocID="{571EC428-8ADB-430A-A19E-157C6EB62C3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DFF22B-3CE3-49A5-B2C5-AD5081C9CBB4}" type="pres">
      <dgm:prSet presAssocID="{571EC428-8ADB-430A-A19E-157C6EB62C35}" presName="dummy" presStyleCnt="0"/>
      <dgm:spPr/>
    </dgm:pt>
    <dgm:pt modelId="{E5D5649F-31D3-4950-A2F4-FC84756F7BC5}" type="pres">
      <dgm:prSet presAssocID="{5E4CDA54-4B10-4399-A0B9-84BD0216EED6}" presName="sibTrans" presStyleLbl="sibTrans2D1" presStyleIdx="2" presStyleCnt="4"/>
      <dgm:spPr/>
      <dgm:t>
        <a:bodyPr/>
        <a:lstStyle/>
        <a:p>
          <a:endParaRPr lang="cs-CZ"/>
        </a:p>
      </dgm:t>
    </dgm:pt>
    <dgm:pt modelId="{516BB6A7-3F2B-4955-A8E9-02029B65F4F4}" type="pres">
      <dgm:prSet presAssocID="{5252FBED-FECA-44FC-8D20-675A13EDEBC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281540-28C6-4520-A006-D572574D8FBB}" type="pres">
      <dgm:prSet presAssocID="{5252FBED-FECA-44FC-8D20-675A13EDEBC0}" presName="dummy" presStyleCnt="0"/>
      <dgm:spPr/>
    </dgm:pt>
    <dgm:pt modelId="{8B681C17-D3E6-4A61-A819-5637FC079086}" type="pres">
      <dgm:prSet presAssocID="{E3DA9450-0999-4E47-963C-9678F37438BF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80017D9A-33D5-42D0-889F-A4B031254200}" type="presOf" srcId="{54C9E8F4-9038-496D-8ACC-8D326F17DBB2}" destId="{3F8FACFD-0806-4BAC-9CA7-012B0770733E}" srcOrd="0" destOrd="0" presId="urn:microsoft.com/office/officeart/2005/8/layout/radial6"/>
    <dgm:cxn modelId="{A5B1BD5D-9B3E-44E9-B201-7C079DE8C67D}" type="presOf" srcId="{5252FBED-FECA-44FC-8D20-675A13EDEBC0}" destId="{516BB6A7-3F2B-4955-A8E9-02029B65F4F4}" srcOrd="0" destOrd="0" presId="urn:microsoft.com/office/officeart/2005/8/layout/radial6"/>
    <dgm:cxn modelId="{7B9C156B-A4BB-413B-A47B-7D95AE8FC514}" type="presOf" srcId="{F0B9A76C-2840-47D3-83AA-04F4F524778E}" destId="{2A0A1400-8F1F-4E2E-937D-87CD0CBDC3BB}" srcOrd="0" destOrd="0" presId="urn:microsoft.com/office/officeart/2005/8/layout/radial6"/>
    <dgm:cxn modelId="{E72D02B2-726D-4BAB-9BEB-A096A08AC0B9}" srcId="{A5024FC8-2188-4476-A3AF-65043AB9D830}" destId="{3515C58C-855F-489A-A69C-6D2C2886217F}" srcOrd="0" destOrd="0" parTransId="{4FE24ECB-C040-4381-91CD-DCBD175DE5CF}" sibTransId="{88A8EA8A-C85F-4669-A7EF-3E9A274B8640}"/>
    <dgm:cxn modelId="{D967ECAF-928E-4F9F-B23C-225799D76820}" type="presOf" srcId="{3515C58C-855F-489A-A69C-6D2C2886217F}" destId="{FFCBC986-898E-4FB4-B7AE-2362B057129B}" srcOrd="0" destOrd="0" presId="urn:microsoft.com/office/officeart/2005/8/layout/radial6"/>
    <dgm:cxn modelId="{CF11682F-2D9E-4C22-8E4C-094F39457491}" srcId="{3515C58C-855F-489A-A69C-6D2C2886217F}" destId="{571EC428-8ADB-430A-A19E-157C6EB62C35}" srcOrd="2" destOrd="0" parTransId="{6A0B38B7-BD63-4E04-BD73-CDD30C6EC74E}" sibTransId="{5E4CDA54-4B10-4399-A0B9-84BD0216EED6}"/>
    <dgm:cxn modelId="{D3ACDDD1-44A6-43AC-A612-195173272ED2}" type="presOf" srcId="{E3DA9450-0999-4E47-963C-9678F37438BF}" destId="{8B681C17-D3E6-4A61-A819-5637FC079086}" srcOrd="0" destOrd="0" presId="urn:microsoft.com/office/officeart/2005/8/layout/radial6"/>
    <dgm:cxn modelId="{B3F6D64B-9B92-401D-8EDA-1A2A22C0B26B}" type="presOf" srcId="{B14FDE33-1C03-46B2-A0C1-17AF723E525C}" destId="{49FD72C3-A269-489C-9986-74D688DB7A48}" srcOrd="0" destOrd="0" presId="urn:microsoft.com/office/officeart/2005/8/layout/radial6"/>
    <dgm:cxn modelId="{0351E45E-8E30-4322-9F08-3B83419F961B}" srcId="{3515C58C-855F-489A-A69C-6D2C2886217F}" destId="{54C9E8F4-9038-496D-8ACC-8D326F17DBB2}" srcOrd="1" destOrd="0" parTransId="{05D05653-D4BE-463A-8F87-28BA11C3E168}" sibTransId="{243BFE09-1E82-4D6A-81C5-14D2755139D3}"/>
    <dgm:cxn modelId="{7011E597-35F9-4A4D-A139-9EC08F8246F1}" srcId="{3515C58C-855F-489A-A69C-6D2C2886217F}" destId="{B14FDE33-1C03-46B2-A0C1-17AF723E525C}" srcOrd="0" destOrd="0" parTransId="{47292521-F7C7-431A-A3F9-E5EAFDAAD3DF}" sibTransId="{F0B9A76C-2840-47D3-83AA-04F4F524778E}"/>
    <dgm:cxn modelId="{A069597C-4B30-4EC4-9D37-3A5507D5A0E3}" type="presOf" srcId="{243BFE09-1E82-4D6A-81C5-14D2755139D3}" destId="{012B427E-6FD0-417F-BAA0-138667DC9900}" srcOrd="0" destOrd="0" presId="urn:microsoft.com/office/officeart/2005/8/layout/radial6"/>
    <dgm:cxn modelId="{3788B1F0-6DF4-4793-AC58-C3BD0DCD2498}" type="presOf" srcId="{5E4CDA54-4B10-4399-A0B9-84BD0216EED6}" destId="{E5D5649F-31D3-4950-A2F4-FC84756F7BC5}" srcOrd="0" destOrd="0" presId="urn:microsoft.com/office/officeart/2005/8/layout/radial6"/>
    <dgm:cxn modelId="{ECDD820A-6E6F-4070-BF34-F2A223033E8B}" srcId="{3515C58C-855F-489A-A69C-6D2C2886217F}" destId="{5252FBED-FECA-44FC-8D20-675A13EDEBC0}" srcOrd="3" destOrd="0" parTransId="{F755ADAF-F1C3-442D-BEB0-F969FB39D145}" sibTransId="{E3DA9450-0999-4E47-963C-9678F37438BF}"/>
    <dgm:cxn modelId="{E4982C62-2909-49F6-AEB4-47845D0D7EA7}" type="presOf" srcId="{A5024FC8-2188-4476-A3AF-65043AB9D830}" destId="{DD653C6C-7B3D-4D68-8D46-0522019CE954}" srcOrd="0" destOrd="0" presId="urn:microsoft.com/office/officeart/2005/8/layout/radial6"/>
    <dgm:cxn modelId="{18D386AE-0CA6-476A-90D3-019E8A647BD4}" type="presOf" srcId="{571EC428-8ADB-430A-A19E-157C6EB62C35}" destId="{C7BF2868-09FC-4866-8C1E-6AC7080DEFC3}" srcOrd="0" destOrd="0" presId="urn:microsoft.com/office/officeart/2005/8/layout/radial6"/>
    <dgm:cxn modelId="{EB875FA8-8E97-46E8-957A-1A37392A90F5}" type="presParOf" srcId="{DD653C6C-7B3D-4D68-8D46-0522019CE954}" destId="{FFCBC986-898E-4FB4-B7AE-2362B057129B}" srcOrd="0" destOrd="0" presId="urn:microsoft.com/office/officeart/2005/8/layout/radial6"/>
    <dgm:cxn modelId="{B578FF18-AFB8-4330-B62D-D84A0FF5F34A}" type="presParOf" srcId="{DD653C6C-7B3D-4D68-8D46-0522019CE954}" destId="{49FD72C3-A269-489C-9986-74D688DB7A48}" srcOrd="1" destOrd="0" presId="urn:microsoft.com/office/officeart/2005/8/layout/radial6"/>
    <dgm:cxn modelId="{24F4EC22-8D05-4192-970F-C70B17B82377}" type="presParOf" srcId="{DD653C6C-7B3D-4D68-8D46-0522019CE954}" destId="{42CD7852-87D5-49D9-845B-627BCC8BEFCF}" srcOrd="2" destOrd="0" presId="urn:microsoft.com/office/officeart/2005/8/layout/radial6"/>
    <dgm:cxn modelId="{96FD34AA-4BBF-4F9F-8A21-7064144674E7}" type="presParOf" srcId="{DD653C6C-7B3D-4D68-8D46-0522019CE954}" destId="{2A0A1400-8F1F-4E2E-937D-87CD0CBDC3BB}" srcOrd="3" destOrd="0" presId="urn:microsoft.com/office/officeart/2005/8/layout/radial6"/>
    <dgm:cxn modelId="{F0C92A5D-7B8C-41F7-A864-BA988A2C3005}" type="presParOf" srcId="{DD653C6C-7B3D-4D68-8D46-0522019CE954}" destId="{3F8FACFD-0806-4BAC-9CA7-012B0770733E}" srcOrd="4" destOrd="0" presId="urn:microsoft.com/office/officeart/2005/8/layout/radial6"/>
    <dgm:cxn modelId="{6765D87D-DAD2-4500-8552-E9668079567C}" type="presParOf" srcId="{DD653C6C-7B3D-4D68-8D46-0522019CE954}" destId="{B68DB9C3-B7D2-46FC-99D3-57A36407399B}" srcOrd="5" destOrd="0" presId="urn:microsoft.com/office/officeart/2005/8/layout/radial6"/>
    <dgm:cxn modelId="{690D4A2C-99D8-4C8A-900A-E96908D0B4C7}" type="presParOf" srcId="{DD653C6C-7B3D-4D68-8D46-0522019CE954}" destId="{012B427E-6FD0-417F-BAA0-138667DC9900}" srcOrd="6" destOrd="0" presId="urn:microsoft.com/office/officeart/2005/8/layout/radial6"/>
    <dgm:cxn modelId="{FA1BD189-8F1C-4005-B518-98AEC5761571}" type="presParOf" srcId="{DD653C6C-7B3D-4D68-8D46-0522019CE954}" destId="{C7BF2868-09FC-4866-8C1E-6AC7080DEFC3}" srcOrd="7" destOrd="0" presId="urn:microsoft.com/office/officeart/2005/8/layout/radial6"/>
    <dgm:cxn modelId="{D71665EE-94B5-41F0-8E82-854588C68AA2}" type="presParOf" srcId="{DD653C6C-7B3D-4D68-8D46-0522019CE954}" destId="{58DFF22B-3CE3-49A5-B2C5-AD5081C9CBB4}" srcOrd="8" destOrd="0" presId="urn:microsoft.com/office/officeart/2005/8/layout/radial6"/>
    <dgm:cxn modelId="{D4A99B4A-D3E9-48FD-85BA-6D72A2BF9099}" type="presParOf" srcId="{DD653C6C-7B3D-4D68-8D46-0522019CE954}" destId="{E5D5649F-31D3-4950-A2F4-FC84756F7BC5}" srcOrd="9" destOrd="0" presId="urn:microsoft.com/office/officeart/2005/8/layout/radial6"/>
    <dgm:cxn modelId="{22975FDE-A4BD-4753-9B06-D284F6139F19}" type="presParOf" srcId="{DD653C6C-7B3D-4D68-8D46-0522019CE954}" destId="{516BB6A7-3F2B-4955-A8E9-02029B65F4F4}" srcOrd="10" destOrd="0" presId="urn:microsoft.com/office/officeart/2005/8/layout/radial6"/>
    <dgm:cxn modelId="{EF41741E-28D1-4B68-B3A1-DD047DF050C0}" type="presParOf" srcId="{DD653C6C-7B3D-4D68-8D46-0522019CE954}" destId="{F2281540-28C6-4520-A006-D572574D8FBB}" srcOrd="11" destOrd="0" presId="urn:microsoft.com/office/officeart/2005/8/layout/radial6"/>
    <dgm:cxn modelId="{76191D62-D3CD-4D04-B873-B95A19B886AC}" type="presParOf" srcId="{DD653C6C-7B3D-4D68-8D46-0522019CE954}" destId="{8B681C17-D3E6-4A61-A819-5637FC07908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BCF59C-3E9E-4424-981B-8C0573446D67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5CC2D78-F7C0-4A61-AAB3-11D32C907287}">
      <dgm:prSet phldrT="[Text]"/>
      <dgm:spPr>
        <a:solidFill>
          <a:schemeClr val="tx2">
            <a:lumMod val="10000"/>
            <a:lumOff val="90000"/>
          </a:schemeClr>
        </a:solidFill>
        <a:ln>
          <a:solidFill>
            <a:schemeClr val="tx2">
              <a:lumMod val="25000"/>
              <a:lumOff val="75000"/>
            </a:schemeClr>
          </a:solidFill>
        </a:ln>
      </dgm:spPr>
      <dgm:t>
        <a:bodyPr/>
        <a:lstStyle/>
        <a:p>
          <a:r>
            <a:rPr lang="cs-CZ" dirty="0" smtClean="0"/>
            <a:t>březen</a:t>
          </a:r>
          <a:endParaRPr lang="cs-CZ" dirty="0"/>
        </a:p>
      </dgm:t>
    </dgm:pt>
    <dgm:pt modelId="{4CB68A89-1DCA-4E55-A838-4994A967B21B}" type="parTrans" cxnId="{2B628089-96C4-44A6-8D70-E9C63FCDE660}">
      <dgm:prSet/>
      <dgm:spPr/>
      <dgm:t>
        <a:bodyPr/>
        <a:lstStyle/>
        <a:p>
          <a:endParaRPr lang="cs-CZ"/>
        </a:p>
      </dgm:t>
    </dgm:pt>
    <dgm:pt modelId="{64CD6F6B-5DF1-43D5-94C3-DA91C041B495}" type="sibTrans" cxnId="{2B628089-96C4-44A6-8D70-E9C63FCDE660}">
      <dgm:prSet/>
      <dgm:spPr/>
      <dgm:t>
        <a:bodyPr/>
        <a:lstStyle/>
        <a:p>
          <a:endParaRPr lang="cs-CZ"/>
        </a:p>
      </dgm:t>
    </dgm:pt>
    <dgm:pt modelId="{7B0BACD6-A766-4E8C-9A87-285ACC999251}">
      <dgm:prSet phldrT="[Text]"/>
      <dgm:spPr>
        <a:solidFill>
          <a:schemeClr val="tx2">
            <a:lumMod val="10000"/>
            <a:lumOff val="90000"/>
          </a:schemeClr>
        </a:solidFill>
        <a:ln>
          <a:solidFill>
            <a:schemeClr val="tx2">
              <a:lumMod val="25000"/>
              <a:lumOff val="75000"/>
            </a:schemeClr>
          </a:solidFill>
        </a:ln>
      </dgm:spPr>
      <dgm:t>
        <a:bodyPr/>
        <a:lstStyle/>
        <a:p>
          <a:r>
            <a:rPr lang="cs-CZ" dirty="0" smtClean="0"/>
            <a:t>duben</a:t>
          </a:r>
          <a:endParaRPr lang="cs-CZ" dirty="0"/>
        </a:p>
      </dgm:t>
    </dgm:pt>
    <dgm:pt modelId="{7FAB0009-FB13-4430-A816-ADFA39002173}" type="parTrans" cxnId="{F3553C76-FFFA-4519-ACEE-C1B0C9EB1FA6}">
      <dgm:prSet/>
      <dgm:spPr/>
      <dgm:t>
        <a:bodyPr/>
        <a:lstStyle/>
        <a:p>
          <a:endParaRPr lang="cs-CZ"/>
        </a:p>
      </dgm:t>
    </dgm:pt>
    <dgm:pt modelId="{621A62D6-4CA5-4A06-AF9E-E2D1AE95D4F3}" type="sibTrans" cxnId="{F3553C76-FFFA-4519-ACEE-C1B0C9EB1FA6}">
      <dgm:prSet/>
      <dgm:spPr/>
      <dgm:t>
        <a:bodyPr/>
        <a:lstStyle/>
        <a:p>
          <a:endParaRPr lang="cs-CZ"/>
        </a:p>
      </dgm:t>
    </dgm:pt>
    <dgm:pt modelId="{AFC06492-AEEA-40A0-9CCF-DCB77655E7AA}">
      <dgm:prSet phldrT="[Text]"/>
      <dgm:spPr>
        <a:solidFill>
          <a:schemeClr val="tx2">
            <a:lumMod val="10000"/>
            <a:lumOff val="90000"/>
          </a:schemeClr>
        </a:solidFill>
        <a:ln>
          <a:solidFill>
            <a:schemeClr val="tx2">
              <a:lumMod val="25000"/>
              <a:lumOff val="75000"/>
            </a:schemeClr>
          </a:solidFill>
        </a:ln>
      </dgm:spPr>
      <dgm:t>
        <a:bodyPr/>
        <a:lstStyle/>
        <a:p>
          <a:r>
            <a:rPr lang="cs-CZ" dirty="0" smtClean="0"/>
            <a:t>květen</a:t>
          </a:r>
          <a:endParaRPr lang="cs-CZ" dirty="0"/>
        </a:p>
      </dgm:t>
    </dgm:pt>
    <dgm:pt modelId="{0B723156-6F8A-4EA8-B2E5-2139C89EC5D5}" type="parTrans" cxnId="{6C0124D8-290B-4673-8F7E-5030DF7DA607}">
      <dgm:prSet/>
      <dgm:spPr/>
      <dgm:t>
        <a:bodyPr/>
        <a:lstStyle/>
        <a:p>
          <a:endParaRPr lang="cs-CZ"/>
        </a:p>
      </dgm:t>
    </dgm:pt>
    <dgm:pt modelId="{61ADC2A2-3557-4C46-818E-71FC2DA48426}" type="sibTrans" cxnId="{6C0124D8-290B-4673-8F7E-5030DF7DA607}">
      <dgm:prSet/>
      <dgm:spPr/>
      <dgm:t>
        <a:bodyPr/>
        <a:lstStyle/>
        <a:p>
          <a:endParaRPr lang="cs-CZ"/>
        </a:p>
      </dgm:t>
    </dgm:pt>
    <dgm:pt modelId="{8107F7FC-FD67-4788-B329-30837D3E4E39}" type="pres">
      <dgm:prSet presAssocID="{62BCF59C-3E9E-4424-981B-8C0573446D67}" presName="compositeShape" presStyleCnt="0">
        <dgm:presLayoutVars>
          <dgm:dir/>
          <dgm:resizeHandles/>
        </dgm:presLayoutVars>
      </dgm:prSet>
      <dgm:spPr/>
    </dgm:pt>
    <dgm:pt modelId="{36E14B5C-3731-402E-A60C-59E8BAF9C88B}" type="pres">
      <dgm:prSet presAssocID="{62BCF59C-3E9E-4424-981B-8C0573446D67}" presName="pyramid" presStyleLbl="node1" presStyleIdx="0" presStyleCnt="1"/>
      <dgm:spPr>
        <a:solidFill>
          <a:schemeClr val="accent2">
            <a:lumMod val="40000"/>
            <a:lumOff val="60000"/>
          </a:schemeClr>
        </a:solidFill>
      </dgm:spPr>
    </dgm:pt>
    <dgm:pt modelId="{5DD6503A-7CD5-41BB-9057-AAB5E7600129}" type="pres">
      <dgm:prSet presAssocID="{62BCF59C-3E9E-4424-981B-8C0573446D67}" presName="theList" presStyleCnt="0"/>
      <dgm:spPr/>
    </dgm:pt>
    <dgm:pt modelId="{299516AF-7AB6-46E0-8168-2B18060C1046}" type="pres">
      <dgm:prSet presAssocID="{D5CC2D78-F7C0-4A61-AAB3-11D32C907287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C104FB-1AD3-49A2-97D1-A8EF958637C8}" type="pres">
      <dgm:prSet presAssocID="{D5CC2D78-F7C0-4A61-AAB3-11D32C907287}" presName="aSpace" presStyleCnt="0"/>
      <dgm:spPr/>
    </dgm:pt>
    <dgm:pt modelId="{A4AD87E3-61DF-4172-90A5-217A0AEE0894}" type="pres">
      <dgm:prSet presAssocID="{7B0BACD6-A766-4E8C-9A87-285ACC999251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FE4642-D625-493B-9EBD-AF025DD881D4}" type="pres">
      <dgm:prSet presAssocID="{7B0BACD6-A766-4E8C-9A87-285ACC999251}" presName="aSpace" presStyleCnt="0"/>
      <dgm:spPr/>
    </dgm:pt>
    <dgm:pt modelId="{7C240A69-CC56-4B40-A47F-2EA1FE7162CA}" type="pres">
      <dgm:prSet presAssocID="{AFC06492-AEEA-40A0-9CCF-DCB77655E7AA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C885A3-00C0-4768-870E-48D9294EB3E6}" type="pres">
      <dgm:prSet presAssocID="{AFC06492-AEEA-40A0-9CCF-DCB77655E7AA}" presName="aSpace" presStyleCnt="0"/>
      <dgm:spPr/>
    </dgm:pt>
  </dgm:ptLst>
  <dgm:cxnLst>
    <dgm:cxn modelId="{BB401B4F-9BAD-4B14-9B8D-65C31AD7756C}" type="presOf" srcId="{7B0BACD6-A766-4E8C-9A87-285ACC999251}" destId="{A4AD87E3-61DF-4172-90A5-217A0AEE0894}" srcOrd="0" destOrd="0" presId="urn:microsoft.com/office/officeart/2005/8/layout/pyramid2"/>
    <dgm:cxn modelId="{EA02919A-4BC5-4DBF-8860-AE9BB3032A9D}" type="presOf" srcId="{62BCF59C-3E9E-4424-981B-8C0573446D67}" destId="{8107F7FC-FD67-4788-B329-30837D3E4E39}" srcOrd="0" destOrd="0" presId="urn:microsoft.com/office/officeart/2005/8/layout/pyramid2"/>
    <dgm:cxn modelId="{7A22A566-A6A0-4B80-84B8-92E1E3D207B1}" type="presOf" srcId="{AFC06492-AEEA-40A0-9CCF-DCB77655E7AA}" destId="{7C240A69-CC56-4B40-A47F-2EA1FE7162CA}" srcOrd="0" destOrd="0" presId="urn:microsoft.com/office/officeart/2005/8/layout/pyramid2"/>
    <dgm:cxn modelId="{6C0124D8-290B-4673-8F7E-5030DF7DA607}" srcId="{62BCF59C-3E9E-4424-981B-8C0573446D67}" destId="{AFC06492-AEEA-40A0-9CCF-DCB77655E7AA}" srcOrd="2" destOrd="0" parTransId="{0B723156-6F8A-4EA8-B2E5-2139C89EC5D5}" sibTransId="{61ADC2A2-3557-4C46-818E-71FC2DA48426}"/>
    <dgm:cxn modelId="{F3553C76-FFFA-4519-ACEE-C1B0C9EB1FA6}" srcId="{62BCF59C-3E9E-4424-981B-8C0573446D67}" destId="{7B0BACD6-A766-4E8C-9A87-285ACC999251}" srcOrd="1" destOrd="0" parTransId="{7FAB0009-FB13-4430-A816-ADFA39002173}" sibTransId="{621A62D6-4CA5-4A06-AF9E-E2D1AE95D4F3}"/>
    <dgm:cxn modelId="{DCDF5714-FBC1-4048-A60E-46C1C28C27D3}" type="presOf" srcId="{D5CC2D78-F7C0-4A61-AAB3-11D32C907287}" destId="{299516AF-7AB6-46E0-8168-2B18060C1046}" srcOrd="0" destOrd="0" presId="urn:microsoft.com/office/officeart/2005/8/layout/pyramid2"/>
    <dgm:cxn modelId="{2B628089-96C4-44A6-8D70-E9C63FCDE660}" srcId="{62BCF59C-3E9E-4424-981B-8C0573446D67}" destId="{D5CC2D78-F7C0-4A61-AAB3-11D32C907287}" srcOrd="0" destOrd="0" parTransId="{4CB68A89-1DCA-4E55-A838-4994A967B21B}" sibTransId="{64CD6F6B-5DF1-43D5-94C3-DA91C041B495}"/>
    <dgm:cxn modelId="{28F07D4D-D233-4994-BFD1-431118ECB195}" type="presParOf" srcId="{8107F7FC-FD67-4788-B329-30837D3E4E39}" destId="{36E14B5C-3731-402E-A60C-59E8BAF9C88B}" srcOrd="0" destOrd="0" presId="urn:microsoft.com/office/officeart/2005/8/layout/pyramid2"/>
    <dgm:cxn modelId="{F5B3DB4C-8A8D-431D-BB5D-0310197B0169}" type="presParOf" srcId="{8107F7FC-FD67-4788-B329-30837D3E4E39}" destId="{5DD6503A-7CD5-41BB-9057-AAB5E7600129}" srcOrd="1" destOrd="0" presId="urn:microsoft.com/office/officeart/2005/8/layout/pyramid2"/>
    <dgm:cxn modelId="{DD4F70B9-24C9-4E5D-B33A-EDD1D2604CD2}" type="presParOf" srcId="{5DD6503A-7CD5-41BB-9057-AAB5E7600129}" destId="{299516AF-7AB6-46E0-8168-2B18060C1046}" srcOrd="0" destOrd="0" presId="urn:microsoft.com/office/officeart/2005/8/layout/pyramid2"/>
    <dgm:cxn modelId="{12BB27D5-72B1-40E0-944F-343D7F898FA6}" type="presParOf" srcId="{5DD6503A-7CD5-41BB-9057-AAB5E7600129}" destId="{29C104FB-1AD3-49A2-97D1-A8EF958637C8}" srcOrd="1" destOrd="0" presId="urn:microsoft.com/office/officeart/2005/8/layout/pyramid2"/>
    <dgm:cxn modelId="{9D6476C2-4A68-476F-AEC1-A79F541C6FAB}" type="presParOf" srcId="{5DD6503A-7CD5-41BB-9057-AAB5E7600129}" destId="{A4AD87E3-61DF-4172-90A5-217A0AEE0894}" srcOrd="2" destOrd="0" presId="urn:microsoft.com/office/officeart/2005/8/layout/pyramid2"/>
    <dgm:cxn modelId="{A6139CDF-5BCD-46C1-AD78-3895B2C2841D}" type="presParOf" srcId="{5DD6503A-7CD5-41BB-9057-AAB5E7600129}" destId="{57FE4642-D625-493B-9EBD-AF025DD881D4}" srcOrd="3" destOrd="0" presId="urn:microsoft.com/office/officeart/2005/8/layout/pyramid2"/>
    <dgm:cxn modelId="{72C963B4-1170-443C-A3E0-B0C81D696D7A}" type="presParOf" srcId="{5DD6503A-7CD5-41BB-9057-AAB5E7600129}" destId="{7C240A69-CC56-4B40-A47F-2EA1FE7162CA}" srcOrd="4" destOrd="0" presId="urn:microsoft.com/office/officeart/2005/8/layout/pyramid2"/>
    <dgm:cxn modelId="{8B64855A-A60C-4A18-B82B-DEC29BA97B31}" type="presParOf" srcId="{5DD6503A-7CD5-41BB-9057-AAB5E7600129}" destId="{C3C885A3-00C0-4768-870E-48D9294EB3E6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VY_32_INOVACE_11_ROČNÍ OBDOBÍ_JARO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Jaro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681C17-D3E6-4A61-A819-5637FC079086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D5649F-31D3-4950-A2F4-FC84756F7BC5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5400000"/>
            <a:gd name="adj2" fmla="val 108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2B427E-6FD0-417F-BAA0-138667DC9900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0"/>
            <a:gd name="adj2" fmla="val 54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0A1400-8F1F-4E2E-937D-87CD0CBDC3BB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16200000"/>
            <a:gd name="adj2" fmla="val 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CBC986-898E-4FB4-B7AE-2362B057129B}">
      <dsp:nvSpPr>
        <dsp:cNvPr id="0" name=""/>
        <dsp:cNvSpPr/>
      </dsp:nvSpPr>
      <dsp:spPr>
        <a:xfrm>
          <a:off x="3322710" y="1512772"/>
          <a:ext cx="1637481" cy="1637481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ROK</a:t>
          </a:r>
          <a:endParaRPr lang="cs-CZ" sz="40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562514" y="1752576"/>
        <a:ext cx="1157873" cy="1157873"/>
      </dsp:txXfrm>
    </dsp:sp>
    <dsp:sp modelId="{49FD72C3-A269-489C-9986-74D688DB7A48}">
      <dsp:nvSpPr>
        <dsp:cNvPr id="0" name=""/>
        <dsp:cNvSpPr/>
      </dsp:nvSpPr>
      <dsp:spPr>
        <a:xfrm>
          <a:off x="3541681" y="1676"/>
          <a:ext cx="1146237" cy="1146237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/>
              </a:solidFill>
            </a:rPr>
            <a:t>JARO</a:t>
          </a:r>
          <a:endParaRPr lang="cs-CZ" sz="2300" kern="1200" dirty="0">
            <a:solidFill>
              <a:schemeClr val="tx1"/>
            </a:solidFill>
          </a:endParaRPr>
        </a:p>
      </dsp:txBody>
      <dsp:txXfrm>
        <a:off x="3709544" y="169539"/>
        <a:ext cx="810511" cy="810511"/>
      </dsp:txXfrm>
    </dsp:sp>
    <dsp:sp modelId="{3F8FACFD-0806-4BAC-9CA7-012B0770733E}">
      <dsp:nvSpPr>
        <dsp:cNvPr id="0" name=""/>
        <dsp:cNvSpPr/>
      </dsp:nvSpPr>
      <dsp:spPr>
        <a:xfrm>
          <a:off x="5279079" y="1739074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LÉTO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5446942" y="1906937"/>
        <a:ext cx="810511" cy="810511"/>
      </dsp:txXfrm>
    </dsp:sp>
    <dsp:sp modelId="{C7BF2868-09FC-4866-8C1E-6AC7080DEFC3}">
      <dsp:nvSpPr>
        <dsp:cNvPr id="0" name=""/>
        <dsp:cNvSpPr/>
      </dsp:nvSpPr>
      <dsp:spPr>
        <a:xfrm>
          <a:off x="3541681" y="3476473"/>
          <a:ext cx="1146237" cy="1146237"/>
        </a:xfrm>
        <a:prstGeom prst="ellipse">
          <a:avLst/>
        </a:prstGeom>
        <a:solidFill>
          <a:schemeClr val="tx2">
            <a:lumMod val="25000"/>
            <a:lumOff val="7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tx1"/>
              </a:solidFill>
            </a:rPr>
            <a:t>PODZIM</a:t>
          </a:r>
          <a:endParaRPr lang="cs-CZ" sz="1400" b="1" kern="1200" dirty="0">
            <a:solidFill>
              <a:schemeClr val="tx1"/>
            </a:solidFill>
          </a:endParaRPr>
        </a:p>
      </dsp:txBody>
      <dsp:txXfrm>
        <a:off x="3709544" y="3644336"/>
        <a:ext cx="810511" cy="810511"/>
      </dsp:txXfrm>
    </dsp:sp>
    <dsp:sp modelId="{516BB6A7-3F2B-4955-A8E9-02029B65F4F4}">
      <dsp:nvSpPr>
        <dsp:cNvPr id="0" name=""/>
        <dsp:cNvSpPr/>
      </dsp:nvSpPr>
      <dsp:spPr>
        <a:xfrm>
          <a:off x="1804283" y="1739074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ZIMA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1972146" y="1906937"/>
        <a:ext cx="810511" cy="8105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14B5C-3731-402E-A60C-59E8BAF9C88B}">
      <dsp:nvSpPr>
        <dsp:cNvPr id="0" name=""/>
        <dsp:cNvSpPr/>
      </dsp:nvSpPr>
      <dsp:spPr>
        <a:xfrm>
          <a:off x="1414700" y="0"/>
          <a:ext cx="4695825" cy="4695825"/>
        </a:xfrm>
        <a:prstGeom prst="triangl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9516AF-7AB6-46E0-8168-2B18060C1046}">
      <dsp:nvSpPr>
        <dsp:cNvPr id="0" name=""/>
        <dsp:cNvSpPr/>
      </dsp:nvSpPr>
      <dsp:spPr>
        <a:xfrm>
          <a:off x="3762613" y="472104"/>
          <a:ext cx="3052286" cy="1111589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25400" cap="flat" cmpd="sng" algn="ctr">
          <a:solidFill>
            <a:schemeClr val="tx2">
              <a:lumMod val="25000"/>
              <a:lumOff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březen</a:t>
          </a:r>
          <a:endParaRPr lang="cs-CZ" sz="4600" kern="1200" dirty="0"/>
        </a:p>
      </dsp:txBody>
      <dsp:txXfrm>
        <a:off x="3816876" y="526367"/>
        <a:ext cx="2943760" cy="1003063"/>
      </dsp:txXfrm>
    </dsp:sp>
    <dsp:sp modelId="{A4AD87E3-61DF-4172-90A5-217A0AEE0894}">
      <dsp:nvSpPr>
        <dsp:cNvPr id="0" name=""/>
        <dsp:cNvSpPr/>
      </dsp:nvSpPr>
      <dsp:spPr>
        <a:xfrm>
          <a:off x="3762613" y="1722643"/>
          <a:ext cx="3052286" cy="1111589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25400" cap="flat" cmpd="sng" algn="ctr">
          <a:solidFill>
            <a:schemeClr val="tx2">
              <a:lumMod val="25000"/>
              <a:lumOff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duben</a:t>
          </a:r>
          <a:endParaRPr lang="cs-CZ" sz="4600" kern="1200" dirty="0"/>
        </a:p>
      </dsp:txBody>
      <dsp:txXfrm>
        <a:off x="3816876" y="1776906"/>
        <a:ext cx="2943760" cy="1003063"/>
      </dsp:txXfrm>
    </dsp:sp>
    <dsp:sp modelId="{7C240A69-CC56-4B40-A47F-2EA1FE7162CA}">
      <dsp:nvSpPr>
        <dsp:cNvPr id="0" name=""/>
        <dsp:cNvSpPr/>
      </dsp:nvSpPr>
      <dsp:spPr>
        <a:xfrm>
          <a:off x="3762613" y="2973181"/>
          <a:ext cx="3052286" cy="1111589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25400" cap="flat" cmpd="sng" algn="ctr">
          <a:solidFill>
            <a:schemeClr val="tx2">
              <a:lumMod val="25000"/>
              <a:lumOff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květen</a:t>
          </a:r>
          <a:endParaRPr lang="cs-CZ" sz="4600" kern="1200" dirty="0"/>
        </a:p>
      </dsp:txBody>
      <dsp:txXfrm>
        <a:off x="3816876" y="3027444"/>
        <a:ext cx="2943760" cy="1003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4"/>
          <p:cNvGraphicFramePr>
            <a:graphicFrameLocks/>
          </p:cNvGraphicFramePr>
          <p:nvPr/>
        </p:nvGraphicFramePr>
        <p:xfrm>
          <a:off x="467544" y="1340768"/>
          <a:ext cx="8229600" cy="4624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    JARO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28775"/>
          <a:ext cx="8229600" cy="4695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Marcela\AppData\Local\Microsoft\Windows\Temporary Internet Files\Content.IE5\O0MZE86X\MP9004386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2132856"/>
            <a:ext cx="1837268" cy="145581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r>
              <a:rPr lang="cs-CZ" dirty="0" smtClean="0"/>
              <a:t>Jaro začíná 21. března.</a:t>
            </a:r>
          </a:p>
          <a:p>
            <a:endParaRPr lang="cs-CZ" dirty="0" smtClean="0"/>
          </a:p>
          <a:p>
            <a:r>
              <a:rPr lang="cs-CZ" dirty="0" smtClean="0"/>
              <a:t>Jarní rovnodennost – den a noc jsou stejně dlouhé.</a:t>
            </a:r>
          </a:p>
          <a:p>
            <a:endParaRPr lang="cs-CZ" dirty="0" smtClean="0"/>
          </a:p>
          <a:p>
            <a:r>
              <a:rPr lang="cs-CZ" dirty="0" smtClean="0"/>
              <a:t>Následující dny se prodlužují a noci zkracují až do začátku léta.</a:t>
            </a:r>
          </a:p>
          <a:p>
            <a:endParaRPr lang="cs-CZ" dirty="0"/>
          </a:p>
        </p:txBody>
      </p:sp>
      <p:pic>
        <p:nvPicPr>
          <p:cNvPr id="2050" name="Picture 2" descr="C:\Users\Marcela\AppData\Local\Microsoft\Windows\Temporary Internet Files\Content.IE5\L9NQ16BA\MP9003996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933056"/>
            <a:ext cx="2088232" cy="21366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oteplování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přilétají ptáci z teplých krajin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zvířata vylézají z úkrytů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pracujeme na zahradě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pupeny na stromech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rozkvétají první květiny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pic>
        <p:nvPicPr>
          <p:cNvPr id="3074" name="Picture 2" descr="C:\Users\Marcela\AppData\Local\Microsoft\Windows\Temporary Internet Files\Content.IE5\2EOZRNWK\MP9003996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5" y="1340768"/>
            <a:ext cx="1497401" cy="1872208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L9NQ16BA\MP900399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788864"/>
            <a:ext cx="1555134" cy="194439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r>
              <a:rPr lang="cs-CZ" dirty="0" smtClean="0"/>
              <a:t>Svátky jara – Velikonoce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dirty="0" smtClean="0"/>
              <a:t>velikonoční neděle je 1. nedělí po 1. jarním úplňku</a:t>
            </a:r>
          </a:p>
          <a:p>
            <a:pPr lvl="1"/>
            <a:r>
              <a:rPr lang="cs-CZ" dirty="0" smtClean="0"/>
              <a:t>škaredá středa </a:t>
            </a:r>
          </a:p>
          <a:p>
            <a:pPr lvl="1"/>
            <a:r>
              <a:rPr lang="cs-CZ" dirty="0" smtClean="0"/>
              <a:t>zelený čtvrtek</a:t>
            </a:r>
          </a:p>
          <a:p>
            <a:pPr lvl="1"/>
            <a:r>
              <a:rPr lang="cs-CZ" dirty="0" smtClean="0"/>
              <a:t>velký pátek</a:t>
            </a:r>
          </a:p>
          <a:p>
            <a:pPr lvl="1"/>
            <a:r>
              <a:rPr lang="cs-CZ" dirty="0" smtClean="0"/>
              <a:t>bílá sobota</a:t>
            </a:r>
          </a:p>
          <a:p>
            <a:pPr lvl="1"/>
            <a:r>
              <a:rPr lang="cs-CZ" dirty="0" smtClean="0"/>
              <a:t>velikonoční neděle</a:t>
            </a:r>
          </a:p>
          <a:p>
            <a:pPr lvl="1"/>
            <a:r>
              <a:rPr lang="cs-CZ" dirty="0" smtClean="0"/>
              <a:t>červené pondělí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Marcela\AppData\Local\Microsoft\Windows\Temporary Internet Files\Content.IE5\AWGJD1MZ\MP9004226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3" y="3645024"/>
            <a:ext cx="2448272" cy="162771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62</TotalTime>
  <Words>122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Prezentace aplikace PowerPoint</vt:lpstr>
      <vt:lpstr>      JARO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18</cp:revision>
  <dcterms:created xsi:type="dcterms:W3CDTF">2012-01-26T16:05:37Z</dcterms:created>
  <dcterms:modified xsi:type="dcterms:W3CDTF">2012-04-05T07:25:29Z</dcterms:modified>
</cp:coreProperties>
</file>