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VY_32_INOVACE_12_ROČNÍ OBDOBÍ_JARNÍ ROSTLINY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Jarní rostliny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5AA9FE-A733-45AA-87A7-65D58CDE6E2B}" type="presOf" srcId="{B651F6E3-6281-48DB-9319-2AEAFDAE7572}" destId="{619D679B-A015-4ECF-8348-D1034C574F40}" srcOrd="0" destOrd="0" presId="urn:microsoft.com/office/officeart/2005/8/layout/target3"/>
    <dgm:cxn modelId="{B370182F-6F17-48D0-8E0F-79E3E673B908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2448937-EE2E-4E8A-926F-D41153819EAA}" type="presOf" srcId="{4C35D32F-0EAB-4CD7-82EE-45574DC2A586}" destId="{890E4F0B-2866-4A3F-A3C7-2A14B1797930}" srcOrd="1" destOrd="0" presId="urn:microsoft.com/office/officeart/2005/8/layout/target3"/>
    <dgm:cxn modelId="{E58D4278-012C-4394-A010-8A1BCCF3BE93}" type="presOf" srcId="{D1D4F407-5343-4D3F-B5B9-D407B03CAEB4}" destId="{D005CE8C-CC26-4C3E-AC11-E15060ECD759}" srcOrd="0" destOrd="0" presId="urn:microsoft.com/office/officeart/2005/8/layout/target3"/>
    <dgm:cxn modelId="{6F5D204B-8156-4E6C-B5AA-CC76FB88C0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691862D-31F1-40E2-9C62-56952DBC2C99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C063B4A-0F91-489F-9467-A0CC2179C263}" type="presOf" srcId="{D1B46980-6531-4606-95E6-44980827E919}" destId="{6140AFEC-043D-4C43-A2F9-D0F5331DF3A3}" srcOrd="0" destOrd="0" presId="urn:microsoft.com/office/officeart/2005/8/layout/target3"/>
    <dgm:cxn modelId="{6F8D30C4-1622-4B8E-A5D4-CD1D8C72D654}" type="presOf" srcId="{B651F6E3-6281-48DB-9319-2AEAFDAE7572}" destId="{6BB5E863-4638-4E1D-BFDE-399D028AC4ED}" srcOrd="1" destOrd="0" presId="urn:microsoft.com/office/officeart/2005/8/layout/target3"/>
    <dgm:cxn modelId="{C845C042-A847-4309-9335-6FAE923F4619}" type="presOf" srcId="{4C35D32F-0EAB-4CD7-82EE-45574DC2A586}" destId="{8BEBB6EC-1DAA-4CAC-8A25-BC0FCBD5DBD5}" srcOrd="0" destOrd="0" presId="urn:microsoft.com/office/officeart/2005/8/layout/target3"/>
    <dgm:cxn modelId="{AD252C71-129C-4EA3-8AD0-C9BFECA8C357}" type="presOf" srcId="{D8197B8C-B260-4A16-BDF4-0947B075E274}" destId="{5A5FFA88-C948-4069-8E93-59FA12366E83}" srcOrd="1" destOrd="0" presId="urn:microsoft.com/office/officeart/2005/8/layout/target3"/>
    <dgm:cxn modelId="{925520C6-FC6B-4110-B416-8C03837ECAD5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C925AC8-B2F5-4FF6-B6D7-0DC484B96E81}" type="presParOf" srcId="{333A1088-737F-45CB-B68E-254E46348037}" destId="{F5ABB229-8D3B-4694-996A-96F23CF14429}" srcOrd="0" destOrd="0" presId="urn:microsoft.com/office/officeart/2005/8/layout/target3"/>
    <dgm:cxn modelId="{2C1156AD-8D73-4E4B-B17D-6CCED55B88F4}" type="presParOf" srcId="{333A1088-737F-45CB-B68E-254E46348037}" destId="{F41139FD-01EE-4571-8B17-4FB00FC51163}" srcOrd="1" destOrd="0" presId="urn:microsoft.com/office/officeart/2005/8/layout/target3"/>
    <dgm:cxn modelId="{2F5FD7D8-B1B3-492D-A88E-2DE62F560C35}" type="presParOf" srcId="{333A1088-737F-45CB-B68E-254E46348037}" destId="{D005CE8C-CC26-4C3E-AC11-E15060ECD759}" srcOrd="2" destOrd="0" presId="urn:microsoft.com/office/officeart/2005/8/layout/target3"/>
    <dgm:cxn modelId="{13E65557-E9B5-41BF-9D9E-19F47DC49BF6}" type="presParOf" srcId="{333A1088-737F-45CB-B68E-254E46348037}" destId="{2C702D82-9B77-49B7-9568-BB8EB47C3372}" srcOrd="3" destOrd="0" presId="urn:microsoft.com/office/officeart/2005/8/layout/target3"/>
    <dgm:cxn modelId="{F416949C-C07C-4384-B968-3718A9D9FE71}" type="presParOf" srcId="{333A1088-737F-45CB-B68E-254E46348037}" destId="{A52A0455-90FF-4808-ABD0-F02540D31D5A}" srcOrd="4" destOrd="0" presId="urn:microsoft.com/office/officeart/2005/8/layout/target3"/>
    <dgm:cxn modelId="{88DBFBBB-B323-4310-A2D9-CC7A7013189B}" type="presParOf" srcId="{333A1088-737F-45CB-B68E-254E46348037}" destId="{6140AFEC-043D-4C43-A2F9-D0F5331DF3A3}" srcOrd="5" destOrd="0" presId="urn:microsoft.com/office/officeart/2005/8/layout/target3"/>
    <dgm:cxn modelId="{9D37B5EA-192E-419E-A395-F15379CAFD54}" type="presParOf" srcId="{333A1088-737F-45CB-B68E-254E46348037}" destId="{9358AC05-5D7D-4327-9F80-1AD486AEA664}" srcOrd="6" destOrd="0" presId="urn:microsoft.com/office/officeart/2005/8/layout/target3"/>
    <dgm:cxn modelId="{E469D07A-72F8-4A0B-9CC9-9BCD3A57ED9D}" type="presParOf" srcId="{333A1088-737F-45CB-B68E-254E46348037}" destId="{313FC574-E1CD-4FB4-B054-0B805CE0447D}" srcOrd="7" destOrd="0" presId="urn:microsoft.com/office/officeart/2005/8/layout/target3"/>
    <dgm:cxn modelId="{F9D51319-2DEF-41A7-B9EE-22052EBF937F}" type="presParOf" srcId="{333A1088-737F-45CB-B68E-254E46348037}" destId="{619D679B-A015-4ECF-8348-D1034C574F40}" srcOrd="8" destOrd="0" presId="urn:microsoft.com/office/officeart/2005/8/layout/target3"/>
    <dgm:cxn modelId="{B661F245-8B53-4543-90FF-348A68EEBDC4}" type="presParOf" srcId="{333A1088-737F-45CB-B68E-254E46348037}" destId="{322283A8-4A27-4CDA-BAE3-F381106A9174}" srcOrd="9" destOrd="0" presId="urn:microsoft.com/office/officeart/2005/8/layout/target3"/>
    <dgm:cxn modelId="{5C00231C-F0AF-46FC-BD72-DFF79F060118}" type="presParOf" srcId="{333A1088-737F-45CB-B68E-254E46348037}" destId="{FFC9F71D-1B4F-4AD9-A4A6-86ADEFC8AF5C}" srcOrd="10" destOrd="0" presId="urn:microsoft.com/office/officeart/2005/8/layout/target3"/>
    <dgm:cxn modelId="{6680D550-2CD1-46B8-A5F2-94093D555619}" type="presParOf" srcId="{333A1088-737F-45CB-B68E-254E46348037}" destId="{25B08C86-7E15-44DC-BE7F-FFB55DD49D12}" srcOrd="11" destOrd="0" presId="urn:microsoft.com/office/officeart/2005/8/layout/target3"/>
    <dgm:cxn modelId="{9AE1612B-A7CE-4E5B-91E2-F04D1349540C}" type="presParOf" srcId="{333A1088-737F-45CB-B68E-254E46348037}" destId="{76644BE8-9D7C-4C09-B250-3D10AF48CBB7}" srcOrd="12" destOrd="0" presId="urn:microsoft.com/office/officeart/2005/8/layout/target3"/>
    <dgm:cxn modelId="{D2CA3F12-8A3E-4988-9317-08D78AD903FD}" type="presParOf" srcId="{333A1088-737F-45CB-B68E-254E46348037}" destId="{EE85B701-7295-41C0-BA7A-34D3756A2AE6}" srcOrd="13" destOrd="0" presId="urn:microsoft.com/office/officeart/2005/8/layout/target3"/>
    <dgm:cxn modelId="{BF2B62B0-6138-468B-B5B6-8CB600196C3C}" type="presParOf" srcId="{333A1088-737F-45CB-B68E-254E46348037}" destId="{8BEBB6EC-1DAA-4CAC-8A25-BC0FCBD5DBD5}" srcOrd="14" destOrd="0" presId="urn:microsoft.com/office/officeart/2005/8/layout/target3"/>
    <dgm:cxn modelId="{1DCA4172-CB19-40E9-A94D-980809DC9E65}" type="presParOf" srcId="{333A1088-737F-45CB-B68E-254E46348037}" destId="{AED2198E-93D5-4001-81B4-73124B309672}" srcOrd="15" destOrd="0" presId="urn:microsoft.com/office/officeart/2005/8/layout/target3"/>
    <dgm:cxn modelId="{3ABFED61-E46A-445A-9E12-D124F62EBB4B}" type="presParOf" srcId="{333A1088-737F-45CB-B68E-254E46348037}" destId="{2BE915AB-18AA-4053-B92C-3BFC9ED204BB}" srcOrd="16" destOrd="0" presId="urn:microsoft.com/office/officeart/2005/8/layout/target3"/>
    <dgm:cxn modelId="{FE228AFF-EAB8-4F54-BAE7-377A56FF469B}" type="presParOf" srcId="{333A1088-737F-45CB-B68E-254E46348037}" destId="{6BB5E863-4638-4E1D-BFDE-399D028AC4ED}" srcOrd="17" destOrd="0" presId="urn:microsoft.com/office/officeart/2005/8/layout/target3"/>
    <dgm:cxn modelId="{21F19369-5E34-4BCD-8C7F-C12A94FEC675}" type="presParOf" srcId="{333A1088-737F-45CB-B68E-254E46348037}" destId="{5A5FFA88-C948-4069-8E93-59FA12366E83}" srcOrd="18" destOrd="0" presId="urn:microsoft.com/office/officeart/2005/8/layout/target3"/>
    <dgm:cxn modelId="{E6CC1792-4F66-4A70-B84B-BD5C653D4F1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VY_32_INOVACE_12_ROČNÍ OBDOBÍ_JARNÍ ROSTLINY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Jarní rostliny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3800784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pro žáky 2. ročníku ZŠ. </a:t>
            </a:r>
          </a:p>
          <a:p>
            <a:r>
              <a:rPr lang="cs-CZ" dirty="0" smtClean="0"/>
              <a:t>Slouží pro výklad nové látky.</a:t>
            </a:r>
          </a:p>
          <a:p>
            <a:r>
              <a:rPr lang="cs-CZ" dirty="0" smtClean="0"/>
              <a:t>K výkladu je vhodné využít demonstrační karty s obrázky.</a:t>
            </a:r>
          </a:p>
          <a:p>
            <a:r>
              <a:rPr lang="cs-CZ" dirty="0" smtClean="0"/>
              <a:t>Jarní vycházka do přírody.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JARNÍ ROSTLINY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sněženka</a:t>
            </a:r>
          </a:p>
          <a:p>
            <a:r>
              <a:rPr lang="cs-CZ" dirty="0" smtClean="0"/>
              <a:t>bledule</a:t>
            </a:r>
          </a:p>
          <a:p>
            <a:r>
              <a:rPr lang="cs-CZ" dirty="0" smtClean="0"/>
              <a:t>prvosenka jarní – petrklíč</a:t>
            </a:r>
          </a:p>
          <a:p>
            <a:r>
              <a:rPr lang="cs-CZ" dirty="0" smtClean="0"/>
              <a:t>violka vonná (fialka)</a:t>
            </a:r>
          </a:p>
          <a:p>
            <a:r>
              <a:rPr lang="cs-CZ" dirty="0" smtClean="0"/>
              <a:t>smetanka lékařská (pampeliška)</a:t>
            </a:r>
          </a:p>
          <a:p>
            <a:r>
              <a:rPr lang="cs-CZ" dirty="0" smtClean="0"/>
              <a:t>tulipán, narcis</a:t>
            </a:r>
          </a:p>
          <a:p>
            <a:r>
              <a:rPr lang="cs-CZ" dirty="0" smtClean="0"/>
              <a:t>krokus, hyacint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Marcela\AppData\Local\Microsoft\Windows\Temporary Internet Files\Content.IE5\2EOZRNWK\MC9001228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628800"/>
            <a:ext cx="864096" cy="866790"/>
          </a:xfrm>
          <a:prstGeom prst="rect">
            <a:avLst/>
          </a:prstGeom>
          <a:noFill/>
        </p:spPr>
      </p:pic>
      <p:pic>
        <p:nvPicPr>
          <p:cNvPr id="1027" name="Picture 3" descr="C:\Users\Marcela\AppData\Local\Microsoft\Windows\Temporary Internet Files\Content.IE5\AWGJD1MZ\MC90008821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700808"/>
            <a:ext cx="747037" cy="948032"/>
          </a:xfrm>
          <a:prstGeom prst="rect">
            <a:avLst/>
          </a:prstGeom>
          <a:noFill/>
        </p:spPr>
      </p:pic>
      <p:pic>
        <p:nvPicPr>
          <p:cNvPr id="1030" name="Picture 6" descr="C:\Users\Marcela\AppData\Local\Microsoft\Windows\Temporary Internet Files\Content.IE5\2EOZRNWK\MC9004281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276872"/>
            <a:ext cx="889001" cy="779463"/>
          </a:xfrm>
          <a:prstGeom prst="rect">
            <a:avLst/>
          </a:prstGeom>
          <a:noFill/>
        </p:spPr>
      </p:pic>
      <p:pic>
        <p:nvPicPr>
          <p:cNvPr id="1031" name="Picture 7" descr="C:\Users\Marcela\AppData\Local\Microsoft\Windows\Temporary Internet Files\Content.IE5\AWGJD1MZ\MC9001228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3068960"/>
            <a:ext cx="849504" cy="969802"/>
          </a:xfrm>
          <a:prstGeom prst="rect">
            <a:avLst/>
          </a:prstGeom>
          <a:noFill/>
        </p:spPr>
      </p:pic>
      <p:pic>
        <p:nvPicPr>
          <p:cNvPr id="1032" name="Picture 8" descr="C:\Users\Marcela\AppData\Local\Microsoft\Windows\Temporary Internet Files\Content.IE5\O0MZE86X\MP90043314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365104"/>
            <a:ext cx="809648" cy="1050841"/>
          </a:xfrm>
          <a:prstGeom prst="rect">
            <a:avLst/>
          </a:prstGeom>
          <a:noFill/>
        </p:spPr>
      </p:pic>
      <p:pic>
        <p:nvPicPr>
          <p:cNvPr id="1033" name="Picture 9" descr="C:\Users\Marcela\AppData\Local\Microsoft\Windows\Temporary Internet Files\Content.IE5\L9NQ16BA\MP90042772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3645024"/>
            <a:ext cx="836712" cy="836712"/>
          </a:xfrm>
          <a:prstGeom prst="rect">
            <a:avLst/>
          </a:prstGeom>
          <a:noFill/>
        </p:spPr>
      </p:pic>
      <p:pic>
        <p:nvPicPr>
          <p:cNvPr id="1034" name="Picture 10" descr="C:\Users\Marcela\AppData\Local\Microsoft\Windows\Temporary Internet Files\Content.IE5\2EOZRNWK\MP90034169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4869160"/>
            <a:ext cx="728480" cy="1021234"/>
          </a:xfrm>
          <a:prstGeom prst="rect">
            <a:avLst/>
          </a:prstGeom>
          <a:noFill/>
        </p:spPr>
      </p:pic>
      <p:pic>
        <p:nvPicPr>
          <p:cNvPr id="1035" name="Picture 11" descr="C:\Users\Marcela\AppData\Local\Microsoft\Windows\Temporary Internet Files\Content.IE5\2EOZRNWK\MP90040725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36296" y="4941168"/>
            <a:ext cx="783283" cy="10694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ČÁSTI ROSTLINY</a:t>
            </a:r>
            <a:endParaRPr lang="cs-CZ" sz="3600" dirty="0"/>
          </a:p>
        </p:txBody>
      </p:sp>
      <p:pic>
        <p:nvPicPr>
          <p:cNvPr id="2050" name="Picture 2" descr="C:\Users\Marcela\AppData\Local\Microsoft\Windows\Temporary Internet Files\Content.IE5\AWGJD1MZ\MC900088216[2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988840"/>
            <a:ext cx="2773173" cy="3519315"/>
          </a:xfrm>
          <a:prstGeom prst="rect">
            <a:avLst/>
          </a:prstGeom>
          <a:noFill/>
        </p:spPr>
      </p:pic>
      <p:sp>
        <p:nvSpPr>
          <p:cNvPr id="7" name="Volný tvar 6"/>
          <p:cNvSpPr/>
          <p:nvPr/>
        </p:nvSpPr>
        <p:spPr>
          <a:xfrm>
            <a:off x="3988904" y="5499652"/>
            <a:ext cx="357809" cy="437322"/>
          </a:xfrm>
          <a:custGeom>
            <a:avLst/>
            <a:gdLst>
              <a:gd name="connsiteX0" fmla="*/ 357809 w 357809"/>
              <a:gd name="connsiteY0" fmla="*/ 0 h 437322"/>
              <a:gd name="connsiteX1" fmla="*/ 251792 w 357809"/>
              <a:gd name="connsiteY1" fmla="*/ 26505 h 437322"/>
              <a:gd name="connsiteX2" fmla="*/ 212035 w 357809"/>
              <a:gd name="connsiteY2" fmla="*/ 53009 h 437322"/>
              <a:gd name="connsiteX3" fmla="*/ 198783 w 357809"/>
              <a:gd name="connsiteY3" fmla="*/ 92765 h 437322"/>
              <a:gd name="connsiteX4" fmla="*/ 172279 w 357809"/>
              <a:gd name="connsiteY4" fmla="*/ 265044 h 437322"/>
              <a:gd name="connsiteX5" fmla="*/ 145774 w 357809"/>
              <a:gd name="connsiteY5" fmla="*/ 291548 h 437322"/>
              <a:gd name="connsiteX6" fmla="*/ 66261 w 357809"/>
              <a:gd name="connsiteY6" fmla="*/ 397565 h 437322"/>
              <a:gd name="connsiteX7" fmla="*/ 39757 w 357809"/>
              <a:gd name="connsiteY7" fmla="*/ 424070 h 437322"/>
              <a:gd name="connsiteX8" fmla="*/ 0 w 357809"/>
              <a:gd name="connsiteY8" fmla="*/ 437322 h 437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7809" h="437322">
                <a:moveTo>
                  <a:pt x="357809" y="0"/>
                </a:moveTo>
                <a:cubicBezTo>
                  <a:pt x="332598" y="5042"/>
                  <a:pt x="278963" y="12919"/>
                  <a:pt x="251792" y="26505"/>
                </a:cubicBezTo>
                <a:cubicBezTo>
                  <a:pt x="237546" y="33628"/>
                  <a:pt x="225287" y="44174"/>
                  <a:pt x="212035" y="53009"/>
                </a:cubicBezTo>
                <a:cubicBezTo>
                  <a:pt x="207618" y="66261"/>
                  <a:pt x="200907" y="78959"/>
                  <a:pt x="198783" y="92765"/>
                </a:cubicBezTo>
                <a:cubicBezTo>
                  <a:pt x="197465" y="101333"/>
                  <a:pt x="195377" y="226548"/>
                  <a:pt x="172279" y="265044"/>
                </a:cubicBezTo>
                <a:cubicBezTo>
                  <a:pt x="165851" y="275758"/>
                  <a:pt x="154609" y="282713"/>
                  <a:pt x="145774" y="291548"/>
                </a:cubicBezTo>
                <a:cubicBezTo>
                  <a:pt x="122644" y="360938"/>
                  <a:pt x="142400" y="321426"/>
                  <a:pt x="66261" y="397565"/>
                </a:cubicBezTo>
                <a:cubicBezTo>
                  <a:pt x="57426" y="406400"/>
                  <a:pt x="51610" y="420119"/>
                  <a:pt x="39757" y="424070"/>
                </a:cubicBezTo>
                <a:lnTo>
                  <a:pt x="0" y="437322"/>
                </a:ln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4323536" y="5526157"/>
            <a:ext cx="433994" cy="573693"/>
          </a:xfrm>
          <a:custGeom>
            <a:avLst/>
            <a:gdLst>
              <a:gd name="connsiteX0" fmla="*/ 102690 w 433994"/>
              <a:gd name="connsiteY0" fmla="*/ 0 h 573693"/>
              <a:gd name="connsiteX1" fmla="*/ 49681 w 433994"/>
              <a:gd name="connsiteY1" fmla="*/ 198782 h 573693"/>
              <a:gd name="connsiteX2" fmla="*/ 36429 w 433994"/>
              <a:gd name="connsiteY2" fmla="*/ 304800 h 573693"/>
              <a:gd name="connsiteX3" fmla="*/ 9925 w 433994"/>
              <a:gd name="connsiteY3" fmla="*/ 450573 h 573693"/>
              <a:gd name="connsiteX4" fmla="*/ 23177 w 433994"/>
              <a:gd name="connsiteY4" fmla="*/ 556591 h 573693"/>
              <a:gd name="connsiteX5" fmla="*/ 89438 w 433994"/>
              <a:gd name="connsiteY5" fmla="*/ 543339 h 573693"/>
              <a:gd name="connsiteX6" fmla="*/ 115942 w 433994"/>
              <a:gd name="connsiteY6" fmla="*/ 516834 h 573693"/>
              <a:gd name="connsiteX7" fmla="*/ 155699 w 433994"/>
              <a:gd name="connsiteY7" fmla="*/ 490330 h 573693"/>
              <a:gd name="connsiteX8" fmla="*/ 235212 w 433994"/>
              <a:gd name="connsiteY8" fmla="*/ 463826 h 573693"/>
              <a:gd name="connsiteX9" fmla="*/ 208707 w 433994"/>
              <a:gd name="connsiteY9" fmla="*/ 304800 h 573693"/>
              <a:gd name="connsiteX10" fmla="*/ 288221 w 433994"/>
              <a:gd name="connsiteY10" fmla="*/ 331304 h 573693"/>
              <a:gd name="connsiteX11" fmla="*/ 327977 w 433994"/>
              <a:gd name="connsiteY11" fmla="*/ 357808 h 573693"/>
              <a:gd name="connsiteX12" fmla="*/ 367734 w 433994"/>
              <a:gd name="connsiteY12" fmla="*/ 424069 h 573693"/>
              <a:gd name="connsiteX13" fmla="*/ 407490 w 433994"/>
              <a:gd name="connsiteY13" fmla="*/ 437321 h 573693"/>
              <a:gd name="connsiteX14" fmla="*/ 433994 w 433994"/>
              <a:gd name="connsiteY14" fmla="*/ 450573 h 57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3994" h="573693">
                <a:moveTo>
                  <a:pt x="102690" y="0"/>
                </a:moveTo>
                <a:cubicBezTo>
                  <a:pt x="73082" y="88825"/>
                  <a:pt x="67998" y="94988"/>
                  <a:pt x="49681" y="198782"/>
                </a:cubicBezTo>
                <a:cubicBezTo>
                  <a:pt x="43492" y="233854"/>
                  <a:pt x="41466" y="269544"/>
                  <a:pt x="36429" y="304800"/>
                </a:cubicBezTo>
                <a:cubicBezTo>
                  <a:pt x="27951" y="364144"/>
                  <a:pt x="21340" y="393496"/>
                  <a:pt x="9925" y="450573"/>
                </a:cubicBezTo>
                <a:cubicBezTo>
                  <a:pt x="14342" y="485912"/>
                  <a:pt x="0" y="529550"/>
                  <a:pt x="23177" y="556591"/>
                </a:cubicBezTo>
                <a:cubicBezTo>
                  <a:pt x="37836" y="573693"/>
                  <a:pt x="68735" y="552212"/>
                  <a:pt x="89438" y="543339"/>
                </a:cubicBezTo>
                <a:cubicBezTo>
                  <a:pt x="100922" y="538417"/>
                  <a:pt x="106186" y="524639"/>
                  <a:pt x="115942" y="516834"/>
                </a:cubicBezTo>
                <a:cubicBezTo>
                  <a:pt x="128379" y="506884"/>
                  <a:pt x="141145" y="496799"/>
                  <a:pt x="155699" y="490330"/>
                </a:cubicBezTo>
                <a:cubicBezTo>
                  <a:pt x="181229" y="478983"/>
                  <a:pt x="235212" y="463826"/>
                  <a:pt x="235212" y="463826"/>
                </a:cubicBezTo>
                <a:cubicBezTo>
                  <a:pt x="174105" y="443456"/>
                  <a:pt x="107089" y="435450"/>
                  <a:pt x="208707" y="304800"/>
                </a:cubicBezTo>
                <a:cubicBezTo>
                  <a:pt x="225860" y="282747"/>
                  <a:pt x="288221" y="331304"/>
                  <a:pt x="288221" y="331304"/>
                </a:cubicBezTo>
                <a:cubicBezTo>
                  <a:pt x="301473" y="340139"/>
                  <a:pt x="318028" y="345371"/>
                  <a:pt x="327977" y="357808"/>
                </a:cubicBezTo>
                <a:cubicBezTo>
                  <a:pt x="366466" y="405920"/>
                  <a:pt x="312313" y="390817"/>
                  <a:pt x="367734" y="424069"/>
                </a:cubicBezTo>
                <a:cubicBezTo>
                  <a:pt x="379712" y="431256"/>
                  <a:pt x="394520" y="432133"/>
                  <a:pt x="407490" y="437321"/>
                </a:cubicBezTo>
                <a:cubicBezTo>
                  <a:pt x="416661" y="440989"/>
                  <a:pt x="425159" y="446156"/>
                  <a:pt x="433994" y="450573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4492487" y="5526157"/>
            <a:ext cx="550266" cy="455768"/>
          </a:xfrm>
          <a:custGeom>
            <a:avLst/>
            <a:gdLst>
              <a:gd name="connsiteX0" fmla="*/ 0 w 550266"/>
              <a:gd name="connsiteY0" fmla="*/ 0 h 455768"/>
              <a:gd name="connsiteX1" fmla="*/ 13252 w 550266"/>
              <a:gd name="connsiteY1" fmla="*/ 66260 h 455768"/>
              <a:gd name="connsiteX2" fmla="*/ 66261 w 550266"/>
              <a:gd name="connsiteY2" fmla="*/ 119269 h 455768"/>
              <a:gd name="connsiteX3" fmla="*/ 106017 w 550266"/>
              <a:gd name="connsiteY3" fmla="*/ 132521 h 455768"/>
              <a:gd name="connsiteX4" fmla="*/ 198783 w 550266"/>
              <a:gd name="connsiteY4" fmla="*/ 159026 h 455768"/>
              <a:gd name="connsiteX5" fmla="*/ 278296 w 550266"/>
              <a:gd name="connsiteY5" fmla="*/ 198782 h 455768"/>
              <a:gd name="connsiteX6" fmla="*/ 318052 w 550266"/>
              <a:gd name="connsiteY6" fmla="*/ 225286 h 455768"/>
              <a:gd name="connsiteX7" fmla="*/ 331304 w 550266"/>
              <a:gd name="connsiteY7" fmla="*/ 265043 h 455768"/>
              <a:gd name="connsiteX8" fmla="*/ 357809 w 550266"/>
              <a:gd name="connsiteY8" fmla="*/ 291547 h 455768"/>
              <a:gd name="connsiteX9" fmla="*/ 371061 w 550266"/>
              <a:gd name="connsiteY9" fmla="*/ 331304 h 455768"/>
              <a:gd name="connsiteX10" fmla="*/ 410817 w 550266"/>
              <a:gd name="connsiteY10" fmla="*/ 344556 h 455768"/>
              <a:gd name="connsiteX11" fmla="*/ 437322 w 550266"/>
              <a:gd name="connsiteY11" fmla="*/ 371060 h 455768"/>
              <a:gd name="connsiteX12" fmla="*/ 530087 w 550266"/>
              <a:gd name="connsiteY12" fmla="*/ 437321 h 455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0266" h="455768">
                <a:moveTo>
                  <a:pt x="0" y="0"/>
                </a:moveTo>
                <a:cubicBezTo>
                  <a:pt x="4417" y="22087"/>
                  <a:pt x="2313" y="46570"/>
                  <a:pt x="13252" y="66260"/>
                </a:cubicBezTo>
                <a:cubicBezTo>
                  <a:pt x="25388" y="88104"/>
                  <a:pt x="42555" y="111367"/>
                  <a:pt x="66261" y="119269"/>
                </a:cubicBezTo>
                <a:cubicBezTo>
                  <a:pt x="79513" y="123686"/>
                  <a:pt x="92586" y="128684"/>
                  <a:pt x="106017" y="132521"/>
                </a:cubicBezTo>
                <a:cubicBezTo>
                  <a:pt x="125839" y="138184"/>
                  <a:pt x="177595" y="148432"/>
                  <a:pt x="198783" y="159026"/>
                </a:cubicBezTo>
                <a:cubicBezTo>
                  <a:pt x="301535" y="210402"/>
                  <a:pt x="178372" y="165475"/>
                  <a:pt x="278296" y="198782"/>
                </a:cubicBezTo>
                <a:cubicBezTo>
                  <a:pt x="291548" y="207617"/>
                  <a:pt x="308103" y="212849"/>
                  <a:pt x="318052" y="225286"/>
                </a:cubicBezTo>
                <a:cubicBezTo>
                  <a:pt x="326778" y="236194"/>
                  <a:pt x="324117" y="253065"/>
                  <a:pt x="331304" y="265043"/>
                </a:cubicBezTo>
                <a:cubicBezTo>
                  <a:pt x="337732" y="275757"/>
                  <a:pt x="348974" y="282712"/>
                  <a:pt x="357809" y="291547"/>
                </a:cubicBezTo>
                <a:cubicBezTo>
                  <a:pt x="362226" y="304799"/>
                  <a:pt x="361183" y="321426"/>
                  <a:pt x="371061" y="331304"/>
                </a:cubicBezTo>
                <a:cubicBezTo>
                  <a:pt x="380938" y="341182"/>
                  <a:pt x="398839" y="337369"/>
                  <a:pt x="410817" y="344556"/>
                </a:cubicBezTo>
                <a:cubicBezTo>
                  <a:pt x="421531" y="350984"/>
                  <a:pt x="427327" y="363563"/>
                  <a:pt x="437322" y="371060"/>
                </a:cubicBezTo>
                <a:cubicBezTo>
                  <a:pt x="550266" y="455768"/>
                  <a:pt x="488774" y="396008"/>
                  <a:pt x="530087" y="437321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4492487" y="5552661"/>
            <a:ext cx="940904" cy="530087"/>
          </a:xfrm>
          <a:custGeom>
            <a:avLst/>
            <a:gdLst>
              <a:gd name="connsiteX0" fmla="*/ 0 w 940904"/>
              <a:gd name="connsiteY0" fmla="*/ 0 h 530087"/>
              <a:gd name="connsiteX1" fmla="*/ 212035 w 940904"/>
              <a:gd name="connsiteY1" fmla="*/ 13252 h 530087"/>
              <a:gd name="connsiteX2" fmla="*/ 344556 w 940904"/>
              <a:gd name="connsiteY2" fmla="*/ 26504 h 530087"/>
              <a:gd name="connsiteX3" fmla="*/ 397565 w 940904"/>
              <a:gd name="connsiteY3" fmla="*/ 92765 h 530087"/>
              <a:gd name="connsiteX4" fmla="*/ 450574 w 940904"/>
              <a:gd name="connsiteY4" fmla="*/ 145774 h 530087"/>
              <a:gd name="connsiteX5" fmla="*/ 543339 w 940904"/>
              <a:gd name="connsiteY5" fmla="*/ 212035 h 530087"/>
              <a:gd name="connsiteX6" fmla="*/ 583096 w 940904"/>
              <a:gd name="connsiteY6" fmla="*/ 225287 h 530087"/>
              <a:gd name="connsiteX7" fmla="*/ 622852 w 940904"/>
              <a:gd name="connsiteY7" fmla="*/ 238539 h 530087"/>
              <a:gd name="connsiteX8" fmla="*/ 675861 w 940904"/>
              <a:gd name="connsiteY8" fmla="*/ 304800 h 530087"/>
              <a:gd name="connsiteX9" fmla="*/ 808383 w 940904"/>
              <a:gd name="connsiteY9" fmla="*/ 331304 h 530087"/>
              <a:gd name="connsiteX10" fmla="*/ 848139 w 940904"/>
              <a:gd name="connsiteY10" fmla="*/ 410817 h 530087"/>
              <a:gd name="connsiteX11" fmla="*/ 874643 w 940904"/>
              <a:gd name="connsiteY11" fmla="*/ 490330 h 530087"/>
              <a:gd name="connsiteX12" fmla="*/ 914400 w 940904"/>
              <a:gd name="connsiteY12" fmla="*/ 503582 h 530087"/>
              <a:gd name="connsiteX13" fmla="*/ 940904 w 940904"/>
              <a:gd name="connsiteY13" fmla="*/ 530087 h 53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0904" h="530087">
                <a:moveTo>
                  <a:pt x="0" y="0"/>
                </a:moveTo>
                <a:lnTo>
                  <a:pt x="212035" y="13252"/>
                </a:lnTo>
                <a:cubicBezTo>
                  <a:pt x="256298" y="16657"/>
                  <a:pt x="301488" y="15737"/>
                  <a:pt x="344556" y="26504"/>
                </a:cubicBezTo>
                <a:cubicBezTo>
                  <a:pt x="360961" y="30605"/>
                  <a:pt x="391361" y="85527"/>
                  <a:pt x="397565" y="92765"/>
                </a:cubicBezTo>
                <a:cubicBezTo>
                  <a:pt x="413827" y="111738"/>
                  <a:pt x="450574" y="145774"/>
                  <a:pt x="450574" y="145774"/>
                </a:cubicBezTo>
                <a:cubicBezTo>
                  <a:pt x="472661" y="212034"/>
                  <a:pt x="450574" y="181113"/>
                  <a:pt x="543339" y="212035"/>
                </a:cubicBezTo>
                <a:lnTo>
                  <a:pt x="583096" y="225287"/>
                </a:lnTo>
                <a:lnTo>
                  <a:pt x="622852" y="238539"/>
                </a:lnTo>
                <a:cubicBezTo>
                  <a:pt x="632217" y="252587"/>
                  <a:pt x="656975" y="295357"/>
                  <a:pt x="675861" y="304800"/>
                </a:cubicBezTo>
                <a:cubicBezTo>
                  <a:pt x="695630" y="314684"/>
                  <a:pt x="798399" y="329640"/>
                  <a:pt x="808383" y="331304"/>
                </a:cubicBezTo>
                <a:cubicBezTo>
                  <a:pt x="850957" y="373879"/>
                  <a:pt x="827205" y="341036"/>
                  <a:pt x="848139" y="410817"/>
                </a:cubicBezTo>
                <a:cubicBezTo>
                  <a:pt x="856167" y="437577"/>
                  <a:pt x="848139" y="481495"/>
                  <a:pt x="874643" y="490330"/>
                </a:cubicBezTo>
                <a:lnTo>
                  <a:pt x="914400" y="503582"/>
                </a:lnTo>
                <a:lnTo>
                  <a:pt x="940904" y="530087"/>
                </a:ln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3645348" y="5526157"/>
            <a:ext cx="767626" cy="715617"/>
          </a:xfrm>
          <a:custGeom>
            <a:avLst/>
            <a:gdLst>
              <a:gd name="connsiteX0" fmla="*/ 767626 w 767626"/>
              <a:gd name="connsiteY0" fmla="*/ 0 h 715617"/>
              <a:gd name="connsiteX1" fmla="*/ 714617 w 767626"/>
              <a:gd name="connsiteY1" fmla="*/ 26504 h 715617"/>
              <a:gd name="connsiteX2" fmla="*/ 648356 w 767626"/>
              <a:gd name="connsiteY2" fmla="*/ 39756 h 715617"/>
              <a:gd name="connsiteX3" fmla="*/ 621852 w 767626"/>
              <a:gd name="connsiteY3" fmla="*/ 79513 h 715617"/>
              <a:gd name="connsiteX4" fmla="*/ 621852 w 767626"/>
              <a:gd name="connsiteY4" fmla="*/ 291547 h 715617"/>
              <a:gd name="connsiteX5" fmla="*/ 595348 w 767626"/>
              <a:gd name="connsiteY5" fmla="*/ 318052 h 715617"/>
              <a:gd name="connsiteX6" fmla="*/ 568843 w 767626"/>
              <a:gd name="connsiteY6" fmla="*/ 397565 h 715617"/>
              <a:gd name="connsiteX7" fmla="*/ 555591 w 767626"/>
              <a:gd name="connsiteY7" fmla="*/ 437321 h 715617"/>
              <a:gd name="connsiteX8" fmla="*/ 542339 w 767626"/>
              <a:gd name="connsiteY8" fmla="*/ 490330 h 715617"/>
              <a:gd name="connsiteX9" fmla="*/ 502582 w 767626"/>
              <a:gd name="connsiteY9" fmla="*/ 556591 h 715617"/>
              <a:gd name="connsiteX10" fmla="*/ 409817 w 767626"/>
              <a:gd name="connsiteY10" fmla="*/ 583095 h 715617"/>
              <a:gd name="connsiteX11" fmla="*/ 330304 w 767626"/>
              <a:gd name="connsiteY11" fmla="*/ 569843 h 715617"/>
              <a:gd name="connsiteX12" fmla="*/ 38756 w 767626"/>
              <a:gd name="connsiteY12" fmla="*/ 609600 h 715617"/>
              <a:gd name="connsiteX13" fmla="*/ 12252 w 767626"/>
              <a:gd name="connsiteY13" fmla="*/ 715617 h 715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67626" h="715617">
                <a:moveTo>
                  <a:pt x="767626" y="0"/>
                </a:moveTo>
                <a:cubicBezTo>
                  <a:pt x="749956" y="8835"/>
                  <a:pt x="733358" y="20257"/>
                  <a:pt x="714617" y="26504"/>
                </a:cubicBezTo>
                <a:cubicBezTo>
                  <a:pt x="693248" y="33627"/>
                  <a:pt x="667913" y="28581"/>
                  <a:pt x="648356" y="39756"/>
                </a:cubicBezTo>
                <a:cubicBezTo>
                  <a:pt x="634527" y="47658"/>
                  <a:pt x="630687" y="66261"/>
                  <a:pt x="621852" y="79513"/>
                </a:cubicBezTo>
                <a:cubicBezTo>
                  <a:pt x="625705" y="125751"/>
                  <a:pt x="651741" y="231768"/>
                  <a:pt x="621852" y="291547"/>
                </a:cubicBezTo>
                <a:cubicBezTo>
                  <a:pt x="616264" y="302722"/>
                  <a:pt x="604183" y="309217"/>
                  <a:pt x="595348" y="318052"/>
                </a:cubicBezTo>
                <a:lnTo>
                  <a:pt x="568843" y="397565"/>
                </a:lnTo>
                <a:cubicBezTo>
                  <a:pt x="564426" y="410817"/>
                  <a:pt x="558979" y="423769"/>
                  <a:pt x="555591" y="437321"/>
                </a:cubicBezTo>
                <a:cubicBezTo>
                  <a:pt x="551174" y="454991"/>
                  <a:pt x="547343" y="472817"/>
                  <a:pt x="542339" y="490330"/>
                </a:cubicBezTo>
                <a:cubicBezTo>
                  <a:pt x="533712" y="520524"/>
                  <a:pt x="531293" y="539364"/>
                  <a:pt x="502582" y="556591"/>
                </a:cubicBezTo>
                <a:cubicBezTo>
                  <a:pt x="489002" y="564739"/>
                  <a:pt x="419719" y="580620"/>
                  <a:pt x="409817" y="583095"/>
                </a:cubicBezTo>
                <a:cubicBezTo>
                  <a:pt x="383313" y="578678"/>
                  <a:pt x="357174" y="569843"/>
                  <a:pt x="330304" y="569843"/>
                </a:cubicBezTo>
                <a:cubicBezTo>
                  <a:pt x="281129" y="569843"/>
                  <a:pt x="64880" y="605581"/>
                  <a:pt x="38756" y="609600"/>
                </a:cubicBezTo>
                <a:cubicBezTo>
                  <a:pt x="0" y="667733"/>
                  <a:pt x="12252" y="633429"/>
                  <a:pt x="12252" y="715617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4234619" y="5467960"/>
            <a:ext cx="403642" cy="99686"/>
          </a:xfrm>
          <a:custGeom>
            <a:avLst/>
            <a:gdLst>
              <a:gd name="connsiteX0" fmla="*/ 138598 w 403642"/>
              <a:gd name="connsiteY0" fmla="*/ 31692 h 99686"/>
              <a:gd name="connsiteX1" fmla="*/ 85590 w 403642"/>
              <a:gd name="connsiteY1" fmla="*/ 84701 h 99686"/>
              <a:gd name="connsiteX2" fmla="*/ 231364 w 403642"/>
              <a:gd name="connsiteY2" fmla="*/ 71449 h 99686"/>
              <a:gd name="connsiteX3" fmla="*/ 271120 w 403642"/>
              <a:gd name="connsiteY3" fmla="*/ 84701 h 99686"/>
              <a:gd name="connsiteX4" fmla="*/ 257868 w 403642"/>
              <a:gd name="connsiteY4" fmla="*/ 5188 h 99686"/>
              <a:gd name="connsiteX5" fmla="*/ 218111 w 403642"/>
              <a:gd name="connsiteY5" fmla="*/ 18440 h 99686"/>
              <a:gd name="connsiteX6" fmla="*/ 271120 w 403642"/>
              <a:gd name="connsiteY6" fmla="*/ 71449 h 99686"/>
              <a:gd name="connsiteX7" fmla="*/ 244616 w 403642"/>
              <a:gd name="connsiteY7" fmla="*/ 44944 h 99686"/>
              <a:gd name="connsiteX8" fmla="*/ 297624 w 403642"/>
              <a:gd name="connsiteY8" fmla="*/ 58197 h 99686"/>
              <a:gd name="connsiteX9" fmla="*/ 377138 w 403642"/>
              <a:gd name="connsiteY9" fmla="*/ 97953 h 99686"/>
              <a:gd name="connsiteX10" fmla="*/ 403642 w 403642"/>
              <a:gd name="connsiteY10" fmla="*/ 97953 h 99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3642" h="99686">
                <a:moveTo>
                  <a:pt x="138598" y="31692"/>
                </a:moveTo>
                <a:cubicBezTo>
                  <a:pt x="13416" y="62988"/>
                  <a:pt x="0" y="41907"/>
                  <a:pt x="85590" y="84701"/>
                </a:cubicBezTo>
                <a:cubicBezTo>
                  <a:pt x="176514" y="54393"/>
                  <a:pt x="145735" y="50042"/>
                  <a:pt x="231364" y="71449"/>
                </a:cubicBezTo>
                <a:cubicBezTo>
                  <a:pt x="244916" y="74837"/>
                  <a:pt x="257868" y="80284"/>
                  <a:pt x="271120" y="84701"/>
                </a:cubicBezTo>
                <a:cubicBezTo>
                  <a:pt x="279689" y="58993"/>
                  <a:pt x="303202" y="23321"/>
                  <a:pt x="257868" y="5188"/>
                </a:cubicBezTo>
                <a:cubicBezTo>
                  <a:pt x="244898" y="0"/>
                  <a:pt x="231363" y="14023"/>
                  <a:pt x="218111" y="18440"/>
                </a:cubicBezTo>
                <a:lnTo>
                  <a:pt x="271120" y="71449"/>
                </a:lnTo>
                <a:cubicBezTo>
                  <a:pt x="279955" y="80284"/>
                  <a:pt x="232495" y="41913"/>
                  <a:pt x="244616" y="44944"/>
                </a:cubicBezTo>
                <a:lnTo>
                  <a:pt x="297624" y="58197"/>
                </a:lnTo>
                <a:cubicBezTo>
                  <a:pt x="331131" y="80534"/>
                  <a:pt x="337947" y="90115"/>
                  <a:pt x="377138" y="97953"/>
                </a:cubicBezTo>
                <a:cubicBezTo>
                  <a:pt x="385801" y="99686"/>
                  <a:pt x="394807" y="97953"/>
                  <a:pt x="403642" y="97953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5580112" y="2636912"/>
            <a:ext cx="1008112" cy="0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2483768" y="3861048"/>
            <a:ext cx="1728192" cy="0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5292080" y="4725144"/>
            <a:ext cx="1152128" cy="0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>
            <a:off x="2699792" y="5733256"/>
            <a:ext cx="1296144" cy="0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6660232" y="249289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květ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88224" y="458112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list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27584" y="35010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stonek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331640" y="551723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kořen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STROMY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/>
          <a:lstStyle/>
          <a:p>
            <a:r>
              <a:rPr lang="cs-CZ" dirty="0" smtClean="0"/>
              <a:t>Na stromech raší pupeny, z nich rostou květy a listy.</a:t>
            </a:r>
          </a:p>
          <a:p>
            <a:r>
              <a:rPr lang="cs-CZ" dirty="0" smtClean="0"/>
              <a:t>Opylené květy – vývoj plodu.</a:t>
            </a:r>
          </a:p>
          <a:p>
            <a:endParaRPr lang="cs-CZ" dirty="0" smtClean="0"/>
          </a:p>
          <a:p>
            <a:r>
              <a:rPr lang="cs-CZ" dirty="0" smtClean="0"/>
              <a:t>Květy:</a:t>
            </a:r>
          </a:p>
          <a:p>
            <a:pPr lvl="1"/>
            <a:r>
              <a:rPr lang="cs-CZ" dirty="0" smtClean="0"/>
              <a:t> jabloně – růžovobílé</a:t>
            </a:r>
          </a:p>
          <a:p>
            <a:pPr lvl="1"/>
            <a:r>
              <a:rPr lang="cs-CZ" dirty="0" smtClean="0"/>
              <a:t>třešně – bílé</a:t>
            </a:r>
          </a:p>
          <a:p>
            <a:pPr lvl="1"/>
            <a:r>
              <a:rPr lang="cs-CZ" dirty="0" smtClean="0"/>
              <a:t>švestka – nazelenalé</a:t>
            </a:r>
          </a:p>
          <a:p>
            <a:pPr lvl="1"/>
            <a:r>
              <a:rPr lang="cs-CZ" dirty="0" smtClean="0"/>
              <a:t>broskvoň - růžově</a:t>
            </a:r>
          </a:p>
          <a:p>
            <a:endParaRPr lang="cs-CZ" dirty="0"/>
          </a:p>
        </p:txBody>
      </p:sp>
      <p:pic>
        <p:nvPicPr>
          <p:cNvPr id="3074" name="Picture 2" descr="C:\Users\Marcela\AppData\Local\Microsoft\Windows\Temporary Internet Files\Content.IE5\L9NQ16BA\MP9001852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564904"/>
            <a:ext cx="1900808" cy="1276709"/>
          </a:xfrm>
          <a:prstGeom prst="rect">
            <a:avLst/>
          </a:prstGeom>
          <a:noFill/>
        </p:spPr>
      </p:pic>
      <p:pic>
        <p:nvPicPr>
          <p:cNvPr id="3075" name="Picture 3" descr="C:\Users\Marcela\AppData\Local\Microsoft\Windows\Temporary Internet Files\Content.IE5\2EOZRNWK\MP90043883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365104"/>
            <a:ext cx="1050432" cy="1577902"/>
          </a:xfrm>
          <a:prstGeom prst="rect">
            <a:avLst/>
          </a:prstGeom>
          <a:noFill/>
        </p:spPr>
      </p:pic>
      <p:pic>
        <p:nvPicPr>
          <p:cNvPr id="3077" name="Picture 5" descr="C:\Users\Marcela\AppData\Local\Microsoft\Windows\Temporary Internet Files\Content.IE5\O0MZE86X\MP90039965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77072"/>
            <a:ext cx="1248156" cy="15605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ČÁSTI STROMU</a:t>
            </a:r>
            <a:endParaRPr lang="cs-CZ" sz="3600" dirty="0"/>
          </a:p>
        </p:txBody>
      </p:sp>
      <p:pic>
        <p:nvPicPr>
          <p:cNvPr id="4098" name="Picture 2" descr="C:\Users\Marcela\AppData\Local\Microsoft\Windows\Temporary Internet Files\Content.IE5\AWGJD1MZ\MC90035970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556792"/>
            <a:ext cx="4000414" cy="4608512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 flipH="1">
            <a:off x="2555776" y="2780928"/>
            <a:ext cx="136815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4644008" y="4293096"/>
            <a:ext cx="2376264" cy="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1907704" y="5373216"/>
            <a:ext cx="1368152" cy="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092280" y="4005064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kmen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9552" y="515719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kořen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2636912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koruna </a:t>
            </a:r>
            <a:r>
              <a:rPr lang="cs-CZ" sz="2000" dirty="0" smtClean="0"/>
              <a:t>(větve, listy, květy)</a:t>
            </a:r>
            <a:endParaRPr lang="cs-CZ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</TotalTime>
  <Words>131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JARNÍ ROSTLINY</vt:lpstr>
      <vt:lpstr>ČÁSTI ROSTLINY</vt:lpstr>
      <vt:lpstr>STROMY</vt:lpstr>
      <vt:lpstr>ČÁSTI STROMU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18</cp:revision>
  <dcterms:created xsi:type="dcterms:W3CDTF">2012-01-26T16:48:10Z</dcterms:created>
  <dcterms:modified xsi:type="dcterms:W3CDTF">2012-04-05T07:25:59Z</dcterms:modified>
</cp:coreProperties>
</file>