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7" autoAdjust="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VY_32_INOVACE_13_ROČNÍ OBDOBÍ_PTÁCI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Ptáci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6382ACD-3780-45AD-A1D8-83BFDD3588C5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111B025-9C65-42D6-8624-3634D47A4E30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C11153-D8E5-4AE8-9479-8BAD78616523}" type="presOf" srcId="{4C35D32F-0EAB-4CD7-82EE-45574DC2A586}" destId="{8BEBB6EC-1DAA-4CAC-8A25-BC0FCBD5DBD5}" srcOrd="0" destOrd="0" presId="urn:microsoft.com/office/officeart/2005/8/layout/target3"/>
    <dgm:cxn modelId="{DD0090E5-CD75-449A-9853-74556193C946}" type="presOf" srcId="{D1B46980-6531-4606-95E6-44980827E919}" destId="{2BE915AB-18AA-4053-B92C-3BFC9ED204BB}" srcOrd="1" destOrd="0" presId="urn:microsoft.com/office/officeart/2005/8/layout/target3"/>
    <dgm:cxn modelId="{C1F10388-53FF-48E1-9BA7-92D82D4D3FBF}" type="presOf" srcId="{D1D4F407-5343-4D3F-B5B9-D407B03CAEB4}" destId="{AED2198E-93D5-4001-81B4-73124B309672}" srcOrd="1" destOrd="0" presId="urn:microsoft.com/office/officeart/2005/8/layout/target3"/>
    <dgm:cxn modelId="{3E20DD13-D07C-4385-92AC-837BEDC2B736}" type="presOf" srcId="{D1D4F407-5343-4D3F-B5B9-D407B03CAEB4}" destId="{D005CE8C-CC26-4C3E-AC11-E15060ECD759}" srcOrd="0" destOrd="0" presId="urn:microsoft.com/office/officeart/2005/8/layout/target3"/>
    <dgm:cxn modelId="{E456F164-E2D5-413C-926C-5531DDBAD6BF}" type="presOf" srcId="{757F3AB3-0718-4624-B441-E567A8F0AB56}" destId="{333A1088-737F-45CB-B68E-254E46348037}" srcOrd="0" destOrd="0" presId="urn:microsoft.com/office/officeart/2005/8/layout/target3"/>
    <dgm:cxn modelId="{685814FE-8928-4164-B432-898988057E6C}" type="presOf" srcId="{D8197B8C-B260-4A16-BDF4-0947B075E274}" destId="{5A5FFA88-C948-4069-8E93-59FA12366E83}" srcOrd="1" destOrd="0" presId="urn:microsoft.com/office/officeart/2005/8/layout/target3"/>
    <dgm:cxn modelId="{EDA89893-ACF6-4057-B3B6-654245DC0364}" type="presOf" srcId="{B651F6E3-6281-48DB-9319-2AEAFDAE7572}" destId="{619D679B-A015-4ECF-8348-D1034C574F40}" srcOrd="0" destOrd="0" presId="urn:microsoft.com/office/officeart/2005/8/layout/target3"/>
    <dgm:cxn modelId="{5D618510-20CA-4779-B0BB-EF4F532D056D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90434EC-8949-4B3C-93E7-D7E905D9C95A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DB9DBE8-D209-4542-9046-A517F7886F8C}" type="presParOf" srcId="{333A1088-737F-45CB-B68E-254E46348037}" destId="{F5ABB229-8D3B-4694-996A-96F23CF14429}" srcOrd="0" destOrd="0" presId="urn:microsoft.com/office/officeart/2005/8/layout/target3"/>
    <dgm:cxn modelId="{4C8E0000-A92E-4FB0-97AE-E3146EADB28E}" type="presParOf" srcId="{333A1088-737F-45CB-B68E-254E46348037}" destId="{F41139FD-01EE-4571-8B17-4FB00FC51163}" srcOrd="1" destOrd="0" presId="urn:microsoft.com/office/officeart/2005/8/layout/target3"/>
    <dgm:cxn modelId="{C078D001-AF06-4191-AD16-B4065DFBD705}" type="presParOf" srcId="{333A1088-737F-45CB-B68E-254E46348037}" destId="{D005CE8C-CC26-4C3E-AC11-E15060ECD759}" srcOrd="2" destOrd="0" presId="urn:microsoft.com/office/officeart/2005/8/layout/target3"/>
    <dgm:cxn modelId="{A51D7EEB-E08E-412E-A387-B8B33925F919}" type="presParOf" srcId="{333A1088-737F-45CB-B68E-254E46348037}" destId="{2C702D82-9B77-49B7-9568-BB8EB47C3372}" srcOrd="3" destOrd="0" presId="urn:microsoft.com/office/officeart/2005/8/layout/target3"/>
    <dgm:cxn modelId="{DA20816D-0F46-42AF-BA79-84E10948910F}" type="presParOf" srcId="{333A1088-737F-45CB-B68E-254E46348037}" destId="{A52A0455-90FF-4808-ABD0-F02540D31D5A}" srcOrd="4" destOrd="0" presId="urn:microsoft.com/office/officeart/2005/8/layout/target3"/>
    <dgm:cxn modelId="{ABA3E560-4D2B-4701-A936-DE8D062348CA}" type="presParOf" srcId="{333A1088-737F-45CB-B68E-254E46348037}" destId="{6140AFEC-043D-4C43-A2F9-D0F5331DF3A3}" srcOrd="5" destOrd="0" presId="urn:microsoft.com/office/officeart/2005/8/layout/target3"/>
    <dgm:cxn modelId="{92186CFC-0848-4268-9E28-500C13D514D5}" type="presParOf" srcId="{333A1088-737F-45CB-B68E-254E46348037}" destId="{9358AC05-5D7D-4327-9F80-1AD486AEA664}" srcOrd="6" destOrd="0" presId="urn:microsoft.com/office/officeart/2005/8/layout/target3"/>
    <dgm:cxn modelId="{EE723E81-FBBD-46D5-9EC4-45E1DA1C42A2}" type="presParOf" srcId="{333A1088-737F-45CB-B68E-254E46348037}" destId="{313FC574-E1CD-4FB4-B054-0B805CE0447D}" srcOrd="7" destOrd="0" presId="urn:microsoft.com/office/officeart/2005/8/layout/target3"/>
    <dgm:cxn modelId="{12979C3C-0728-41D6-903F-14AB09ED9323}" type="presParOf" srcId="{333A1088-737F-45CB-B68E-254E46348037}" destId="{619D679B-A015-4ECF-8348-D1034C574F40}" srcOrd="8" destOrd="0" presId="urn:microsoft.com/office/officeart/2005/8/layout/target3"/>
    <dgm:cxn modelId="{97BE308A-694A-4D3B-933B-1AA7F7653892}" type="presParOf" srcId="{333A1088-737F-45CB-B68E-254E46348037}" destId="{322283A8-4A27-4CDA-BAE3-F381106A9174}" srcOrd="9" destOrd="0" presId="urn:microsoft.com/office/officeart/2005/8/layout/target3"/>
    <dgm:cxn modelId="{8F84DAD1-F607-41B4-A32E-FD7A3087118B}" type="presParOf" srcId="{333A1088-737F-45CB-B68E-254E46348037}" destId="{FFC9F71D-1B4F-4AD9-A4A6-86ADEFC8AF5C}" srcOrd="10" destOrd="0" presId="urn:microsoft.com/office/officeart/2005/8/layout/target3"/>
    <dgm:cxn modelId="{88016D55-AC82-4FC1-92EA-6B69CBCA8433}" type="presParOf" srcId="{333A1088-737F-45CB-B68E-254E46348037}" destId="{25B08C86-7E15-44DC-BE7F-FFB55DD49D12}" srcOrd="11" destOrd="0" presId="urn:microsoft.com/office/officeart/2005/8/layout/target3"/>
    <dgm:cxn modelId="{8E3FF8C4-4C21-43C8-8979-FB61971F55C3}" type="presParOf" srcId="{333A1088-737F-45CB-B68E-254E46348037}" destId="{76644BE8-9D7C-4C09-B250-3D10AF48CBB7}" srcOrd="12" destOrd="0" presId="urn:microsoft.com/office/officeart/2005/8/layout/target3"/>
    <dgm:cxn modelId="{B1F8AB04-9F4D-4178-8516-843F20EDEE27}" type="presParOf" srcId="{333A1088-737F-45CB-B68E-254E46348037}" destId="{EE85B701-7295-41C0-BA7A-34D3756A2AE6}" srcOrd="13" destOrd="0" presId="urn:microsoft.com/office/officeart/2005/8/layout/target3"/>
    <dgm:cxn modelId="{EAF89428-DB95-44C7-A674-86A4E42CBDE7}" type="presParOf" srcId="{333A1088-737F-45CB-B68E-254E46348037}" destId="{8BEBB6EC-1DAA-4CAC-8A25-BC0FCBD5DBD5}" srcOrd="14" destOrd="0" presId="urn:microsoft.com/office/officeart/2005/8/layout/target3"/>
    <dgm:cxn modelId="{DEF1B378-3121-4AEA-AADB-DD23565CBA06}" type="presParOf" srcId="{333A1088-737F-45CB-B68E-254E46348037}" destId="{AED2198E-93D5-4001-81B4-73124B309672}" srcOrd="15" destOrd="0" presId="urn:microsoft.com/office/officeart/2005/8/layout/target3"/>
    <dgm:cxn modelId="{53AA1886-7FC6-4DC0-AE60-1717B6B1881A}" type="presParOf" srcId="{333A1088-737F-45CB-B68E-254E46348037}" destId="{2BE915AB-18AA-4053-B92C-3BFC9ED204BB}" srcOrd="16" destOrd="0" presId="urn:microsoft.com/office/officeart/2005/8/layout/target3"/>
    <dgm:cxn modelId="{4DA64CA8-0D49-4D3B-8CE4-AE2C5F6A8C96}" type="presParOf" srcId="{333A1088-737F-45CB-B68E-254E46348037}" destId="{6BB5E863-4638-4E1D-BFDE-399D028AC4ED}" srcOrd="17" destOrd="0" presId="urn:microsoft.com/office/officeart/2005/8/layout/target3"/>
    <dgm:cxn modelId="{C31A099C-85B2-40CD-BC7C-D6AF662EC0A1}" type="presParOf" srcId="{333A1088-737F-45CB-B68E-254E46348037}" destId="{5A5FFA88-C948-4069-8E93-59FA12366E83}" srcOrd="18" destOrd="0" presId="urn:microsoft.com/office/officeart/2005/8/layout/target3"/>
    <dgm:cxn modelId="{1AC1D76C-4228-4347-BFBA-5BD9B6A941F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VY_32_INOVACE_13_ROČNÍ OBDOBÍ_PTÁCI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Ptáci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pro žáky 2. ročníku ZŠ. </a:t>
            </a:r>
          </a:p>
          <a:p>
            <a:r>
              <a:rPr lang="cs-CZ" dirty="0" smtClean="0"/>
              <a:t>Slouží pro výklad nové látky.</a:t>
            </a:r>
          </a:p>
          <a:p>
            <a:r>
              <a:rPr lang="cs-CZ" dirty="0" smtClean="0"/>
              <a:t>K výkladu je vhodné využít demonstrační karty s obrázky.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PTÁCI - STÁLÍ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Jsou odolnější vůči zimě.</a:t>
            </a:r>
          </a:p>
          <a:p>
            <a:r>
              <a:rPr lang="cs-CZ" dirty="0" smtClean="0"/>
              <a:t>Přes zimu se živili plody, semeny, zobem z krmítek.</a:t>
            </a:r>
          </a:p>
          <a:p>
            <a:r>
              <a:rPr lang="cs-CZ" dirty="0" smtClean="0"/>
              <a:t>Na jaře si již získají potravu z přírody.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Marcela\AppData\Local\Microsoft\Windows\Temporary Internet Files\Content.IE5\L9NQ16BA\MC90002294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005064"/>
            <a:ext cx="1797934" cy="191227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Patří mezi ně:</a:t>
            </a:r>
          </a:p>
          <a:p>
            <a:endParaRPr lang="cs-CZ" dirty="0" smtClean="0"/>
          </a:p>
          <a:p>
            <a:pPr lvl="1"/>
            <a:r>
              <a:rPr lang="cs-CZ" dirty="0" smtClean="0"/>
              <a:t>straka</a:t>
            </a:r>
          </a:p>
          <a:p>
            <a:pPr lvl="1"/>
            <a:r>
              <a:rPr lang="cs-CZ" dirty="0" smtClean="0"/>
              <a:t>pěnkava</a:t>
            </a:r>
          </a:p>
          <a:p>
            <a:pPr lvl="1"/>
            <a:r>
              <a:rPr lang="cs-CZ" dirty="0" smtClean="0"/>
              <a:t>sýkora</a:t>
            </a:r>
          </a:p>
          <a:p>
            <a:pPr lvl="1"/>
            <a:r>
              <a:rPr lang="cs-CZ" dirty="0" smtClean="0"/>
              <a:t>datel</a:t>
            </a:r>
          </a:p>
          <a:p>
            <a:pPr lvl="1"/>
            <a:r>
              <a:rPr lang="cs-CZ" dirty="0" smtClean="0"/>
              <a:t>vrabec</a:t>
            </a:r>
          </a:p>
          <a:p>
            <a:pPr lvl="1"/>
            <a:r>
              <a:rPr lang="cs-CZ" dirty="0" smtClean="0"/>
              <a:t>kos</a:t>
            </a:r>
          </a:p>
          <a:p>
            <a:pPr lvl="1">
              <a:buNone/>
            </a:pPr>
            <a:endParaRPr lang="cs-CZ" dirty="0"/>
          </a:p>
        </p:txBody>
      </p:sp>
      <p:pic>
        <p:nvPicPr>
          <p:cNvPr id="2050" name="Picture 2" descr="C:\Users\Marcela\AppData\Local\Microsoft\Windows\Temporary Internet Files\Content.IE5\O0MZE86X\MC9004414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060848"/>
            <a:ext cx="1095499" cy="818658"/>
          </a:xfrm>
          <a:prstGeom prst="rect">
            <a:avLst/>
          </a:prstGeom>
          <a:noFill/>
        </p:spPr>
      </p:pic>
      <p:pic>
        <p:nvPicPr>
          <p:cNvPr id="2051" name="Picture 3" descr="C:\Users\Marcela\AppData\Local\Microsoft\Windows\Temporary Internet Files\Content.IE5\O0MZE86X\MC9001093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708920"/>
            <a:ext cx="635965" cy="1088122"/>
          </a:xfrm>
          <a:prstGeom prst="rect">
            <a:avLst/>
          </a:prstGeom>
          <a:noFill/>
        </p:spPr>
      </p:pic>
      <p:pic>
        <p:nvPicPr>
          <p:cNvPr id="2052" name="Picture 4" descr="C:\Users\Marcela\AppData\Local\Microsoft\Windows\Temporary Internet Files\Content.IE5\O0MZE86X\MC9001092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356992"/>
            <a:ext cx="756640" cy="911999"/>
          </a:xfrm>
          <a:prstGeom prst="rect">
            <a:avLst/>
          </a:prstGeom>
          <a:noFill/>
        </p:spPr>
      </p:pic>
      <p:pic>
        <p:nvPicPr>
          <p:cNvPr id="2053" name="Picture 5" descr="C:\Users\Marcela\AppData\Local\Microsoft\Windows\Temporary Internet Files\Content.IE5\O0MZE86X\MC90005261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933056"/>
            <a:ext cx="864096" cy="683766"/>
          </a:xfrm>
          <a:prstGeom prst="rect">
            <a:avLst/>
          </a:prstGeom>
          <a:noFill/>
        </p:spPr>
      </p:pic>
      <p:pic>
        <p:nvPicPr>
          <p:cNvPr id="2054" name="Picture 6" descr="C:\Users\Marcela\AppData\Local\Microsoft\Windows\Temporary Internet Files\Content.IE5\L9NQ16BA\MC90010923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653135"/>
            <a:ext cx="648072" cy="10179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PTÁCI - STĚHOVAVÍ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jaře se v hejnech vrací z teplých krajin.</a:t>
            </a:r>
          </a:p>
          <a:p>
            <a:r>
              <a:rPr lang="cs-CZ" dirty="0" smtClean="0"/>
              <a:t>Živí se živočichy, které u nás v zimě neuvidíme (žáby, hmyz – mouchy, brouci)</a:t>
            </a:r>
            <a:endParaRPr lang="cs-CZ" dirty="0"/>
          </a:p>
        </p:txBody>
      </p:sp>
      <p:pic>
        <p:nvPicPr>
          <p:cNvPr id="3074" name="Picture 2" descr="C:\Users\Marcela\AppData\Local\Microsoft\Windows\Temporary Internet Files\Content.IE5\2EOZRNWK\MP9004280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789040"/>
            <a:ext cx="2528553" cy="16929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Patří mezi ně: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vlaštovka</a:t>
            </a:r>
          </a:p>
          <a:p>
            <a:pPr lvl="1"/>
            <a:r>
              <a:rPr lang="cs-CZ" dirty="0" smtClean="0"/>
              <a:t>jiřička</a:t>
            </a:r>
          </a:p>
          <a:p>
            <a:pPr lvl="1"/>
            <a:r>
              <a:rPr lang="cs-CZ" dirty="0" smtClean="0"/>
              <a:t>čáp</a:t>
            </a:r>
          </a:p>
          <a:p>
            <a:pPr lvl="1"/>
            <a:r>
              <a:rPr lang="cs-CZ" dirty="0" smtClean="0"/>
              <a:t>skřivan</a:t>
            </a:r>
          </a:p>
          <a:p>
            <a:pPr lvl="1"/>
            <a:r>
              <a:rPr lang="cs-CZ" dirty="0" smtClean="0"/>
              <a:t>špaček</a:t>
            </a:r>
          </a:p>
          <a:p>
            <a:pPr lvl="1"/>
            <a:r>
              <a:rPr lang="cs-CZ" dirty="0" smtClean="0"/>
              <a:t>kukačka</a:t>
            </a:r>
          </a:p>
          <a:p>
            <a:pPr lvl="1">
              <a:buNone/>
            </a:pPr>
            <a:endParaRPr lang="cs-CZ" dirty="0"/>
          </a:p>
        </p:txBody>
      </p:sp>
      <p:pic>
        <p:nvPicPr>
          <p:cNvPr id="4098" name="Picture 2" descr="C:\Users\Marcela\AppData\Local\Microsoft\Windows\Temporary Internet Files\Content.IE5\O0MZE86X\MC9001092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060848"/>
            <a:ext cx="995347" cy="836698"/>
          </a:xfrm>
          <a:prstGeom prst="rect">
            <a:avLst/>
          </a:prstGeom>
          <a:noFill/>
        </p:spPr>
      </p:pic>
      <p:pic>
        <p:nvPicPr>
          <p:cNvPr id="4099" name="Picture 3" descr="C:\Users\Marcela\AppData\Local\Microsoft\Windows\Temporary Internet Files\Content.IE5\2EOZRNWK\MC900083980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492896"/>
            <a:ext cx="679610" cy="897366"/>
          </a:xfrm>
          <a:prstGeom prst="rect">
            <a:avLst/>
          </a:prstGeom>
          <a:noFill/>
        </p:spPr>
      </p:pic>
      <p:pic>
        <p:nvPicPr>
          <p:cNvPr id="4100" name="Picture 4" descr="C:\Users\Marcela\AppData\Local\Microsoft\Windows\Temporary Internet Files\Content.IE5\AWGJD1MZ\MC9000840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852936"/>
            <a:ext cx="638422" cy="980728"/>
          </a:xfrm>
          <a:prstGeom prst="rect">
            <a:avLst/>
          </a:prstGeom>
          <a:noFill/>
        </p:spPr>
      </p:pic>
      <p:pic>
        <p:nvPicPr>
          <p:cNvPr id="4101" name="Picture 5" descr="C:\Users\Marcela\AppData\Local\Microsoft\Windows\Temporary Internet Files\Content.IE5\AWGJD1MZ\MC9001512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356992"/>
            <a:ext cx="1005381" cy="1068351"/>
          </a:xfrm>
          <a:prstGeom prst="rect">
            <a:avLst/>
          </a:prstGeom>
          <a:noFill/>
        </p:spPr>
      </p:pic>
      <p:pic>
        <p:nvPicPr>
          <p:cNvPr id="4102" name="Picture 6" descr="C:\Users\Marcela\AppData\Local\Microsoft\Windows\Temporary Internet Files\Content.IE5\2EOZRNWK\MC90008391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581128"/>
            <a:ext cx="1445234" cy="701144"/>
          </a:xfrm>
          <a:prstGeom prst="rect">
            <a:avLst/>
          </a:prstGeom>
          <a:noFill/>
        </p:spPr>
      </p:pic>
      <p:pic>
        <p:nvPicPr>
          <p:cNvPr id="4103" name="Picture 7" descr="C:\Users\Marcela\AppData\Local\Microsoft\Windows\Temporary Internet Files\Content.IE5\AWGJD1MZ\MC90005261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653136"/>
            <a:ext cx="864096" cy="82911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r>
              <a:rPr lang="cs-CZ" dirty="0" smtClean="0"/>
              <a:t>Na jaře si ptáci hledají partnera.</a:t>
            </a:r>
          </a:p>
          <a:p>
            <a:r>
              <a:rPr lang="cs-CZ" dirty="0" smtClean="0"/>
              <a:t>Budují či opravují stará hnízda (bláto, větvičky, tráva…).</a:t>
            </a:r>
          </a:p>
          <a:p>
            <a:r>
              <a:rPr lang="cs-CZ" dirty="0" smtClean="0"/>
              <a:t>Hnízdí v korunách, v dutinách stromů, v budkách…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POZOR! </a:t>
            </a:r>
          </a:p>
          <a:p>
            <a:pPr lvl="2"/>
            <a:r>
              <a:rPr lang="cs-CZ" dirty="0" smtClean="0"/>
              <a:t>NESAHAT NA HNÍZDA PTÁKŮ ANI NA VAJÍČKA.</a:t>
            </a:r>
          </a:p>
        </p:txBody>
      </p:sp>
      <p:pic>
        <p:nvPicPr>
          <p:cNvPr id="5122" name="Picture 2" descr="C:\Users\Marcela\AppData\Local\Microsoft\Windows\Temporary Internet Files\Content.IE5\O0MZE86X\MC9003826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653136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</TotalTime>
  <Words>169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PTÁCI - STÁLÍ</vt:lpstr>
      <vt:lpstr>Prezentace aplikace PowerPoint</vt:lpstr>
      <vt:lpstr>PTÁCI - STĚHOVAVÍ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15</cp:revision>
  <dcterms:created xsi:type="dcterms:W3CDTF">2012-01-26T16:49:48Z</dcterms:created>
  <dcterms:modified xsi:type="dcterms:W3CDTF">2012-04-05T07:28:00Z</dcterms:modified>
</cp:coreProperties>
</file>