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handoutMasterIdLst>
    <p:handoutMasterId r:id="rId12"/>
  </p:handoutMasterIdLst>
  <p:sldIdLst>
    <p:sldId id="259" r:id="rId2"/>
    <p:sldId id="260" r:id="rId3"/>
    <p:sldId id="261" r:id="rId4"/>
    <p:sldId id="267" r:id="rId5"/>
    <p:sldId id="268" r:id="rId6"/>
    <p:sldId id="262" r:id="rId7"/>
    <p:sldId id="263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7237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6251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173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858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0686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2946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012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3624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934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9097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932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886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882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262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jekt-pnv.cz/" TargetMode="External"/><Relationship Id="rId2" Type="http://schemas.openxmlformats.org/officeDocument/2006/relationships/hyperlink" Target="http://www.svazvt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ceat.cz/" TargetMode="External"/><Relationship Id="rId2" Type="http://schemas.openxmlformats.org/officeDocument/2006/relationships/hyperlink" Target="http://www.eceat.org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pkp.cz/index.php/publikace/venkovska-turistika-brozura-pdf/detai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0757089"/>
              </p:ext>
            </p:extLst>
          </p:nvPr>
        </p:nvGraphicFramePr>
        <p:xfrm>
          <a:off x="1258888" y="2133600"/>
          <a:ext cx="6697662" cy="443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Venkovská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turistika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VY_32_INOVACE_11.02.19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1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21. března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se seznámí s pojmem venkovská turistika. Poznají perspektivy tohoto odvětví cestovního ruchu a pochopí význam těchto aktivit  pro rozvoj venkova. Prezentace také obsahuje odkazy na organizace, které propagují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toto odvětví.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 s odkazy na příslušné www stránky a otázkami k zjištění, jak žáci chápou souvislosti.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Venkovská turistika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42875" y="5072063"/>
            <a:ext cx="8786813" cy="1649412"/>
          </a:xfrm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12879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Forma cestovního ruchu, která se odehrává na venkově (ve venkovském prostoru).</a:t>
            </a:r>
          </a:p>
          <a:p>
            <a:r>
              <a:rPr lang="cs-CZ" dirty="0" smtClean="0"/>
              <a:t>Je to individuální turistika.</a:t>
            </a:r>
          </a:p>
          <a:p>
            <a:r>
              <a:rPr lang="cs-CZ" dirty="0"/>
              <a:t>J</a:t>
            </a:r>
            <a:r>
              <a:rPr lang="cs-CZ" dirty="0" smtClean="0"/>
              <a:t>e vázána na místní obyvatelstvo.</a:t>
            </a:r>
          </a:p>
          <a:p>
            <a:r>
              <a:rPr lang="cs-CZ" dirty="0" smtClean="0"/>
              <a:t>Je udržitelná, nelikviduje místní zdroje.</a:t>
            </a:r>
          </a:p>
          <a:p>
            <a:r>
              <a:rPr lang="cs-CZ" dirty="0" smtClean="0"/>
              <a:t>Je typická pro danou oblast.</a:t>
            </a:r>
          </a:p>
          <a:p>
            <a:r>
              <a:rPr lang="cs-CZ" dirty="0" smtClean="0"/>
              <a:t>Je postavena na kontaktu s přírodou, tradicemi, místními zvyklostmi.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Venkovský prostor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Oblast s nízkou hustotou obyvatelstva, sídla jsou do velikosti 5 tisíc obyvatel.</a:t>
            </a:r>
          </a:p>
          <a:p>
            <a:r>
              <a:rPr lang="cs-CZ" dirty="0" smtClean="0"/>
              <a:t>Půda je využívána hlavně pro zemědělství a lesnictví, případně pro ochranu a tvorbu krajiny.</a:t>
            </a:r>
          </a:p>
          <a:p>
            <a:r>
              <a:rPr lang="cs-CZ" dirty="0" smtClean="0"/>
              <a:t>Silné tradiční zvyklosti místních obyvatel.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33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Organizace napomáhající rozvoji venkovské turistiky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http://www.svazvt.cz/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http://www.projekt-</a:t>
            </a:r>
            <a:r>
              <a:rPr lang="cs-CZ" dirty="0" err="1" smtClean="0">
                <a:hlinkClick r:id="rId3"/>
              </a:rPr>
              <a:t>pnv.cz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20596"/>
            <a:ext cx="2736304" cy="1368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53136"/>
            <a:ext cx="3095625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9986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Organizace napomáhající rozvoji venkovské turistiky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ECEAT</a:t>
            </a:r>
          </a:p>
          <a:p>
            <a:pPr>
              <a:buNone/>
            </a:pPr>
            <a:r>
              <a:rPr lang="cs-CZ" sz="3300" dirty="0" smtClean="0">
                <a:latin typeface="Arial" pitchFamily="34" charset="0"/>
                <a:cs typeface="Arial" pitchFamily="34" charset="0"/>
              </a:rPr>
              <a:t>	Evropské centrum pro </a:t>
            </a:r>
            <a:r>
              <a:rPr lang="cs-CZ" sz="3300" dirty="0" err="1" smtClean="0">
                <a:latin typeface="Arial" pitchFamily="34" charset="0"/>
                <a:cs typeface="Arial" pitchFamily="34" charset="0"/>
              </a:rPr>
              <a:t>eko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300" dirty="0" err="1" smtClean="0">
                <a:latin typeface="Arial" pitchFamily="34" charset="0"/>
                <a:cs typeface="Arial" pitchFamily="34" charset="0"/>
              </a:rPr>
              <a:t>agro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 turistiku. </a:t>
            </a:r>
          </a:p>
          <a:p>
            <a:pPr>
              <a:buNone/>
            </a:pPr>
            <a:r>
              <a:rPr lang="cs-CZ" sz="3300" dirty="0" smtClean="0">
                <a:latin typeface="Arial" pitchFamily="34" charset="0"/>
                <a:cs typeface="Arial" pitchFamily="34" charset="0"/>
              </a:rPr>
              <a:t>	Centrum organizace je v Amsterodamu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eceat.org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ECEAT CZ - Evropské centrum pro </a:t>
            </a:r>
            <a:r>
              <a:rPr lang="cs-CZ" sz="3300" b="1" dirty="0" err="1" smtClean="0">
                <a:latin typeface="Arial" pitchFamily="34" charset="0"/>
                <a:cs typeface="Arial" pitchFamily="34" charset="0"/>
              </a:rPr>
              <a:t>eko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300" b="1" dirty="0" err="1" smtClean="0">
                <a:latin typeface="Arial" pitchFamily="34" charset="0"/>
                <a:cs typeface="Arial" pitchFamily="34" charset="0"/>
              </a:rPr>
              <a:t>agro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 turistiku, </a:t>
            </a:r>
          </a:p>
          <a:p>
            <a:pPr>
              <a:buNone/>
            </a:pP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je česká nezisková organizace, je členem ECEAT </a:t>
            </a:r>
            <a:r>
              <a:rPr lang="cs-CZ" sz="3300" dirty="0" err="1" smtClean="0">
                <a:latin typeface="Arial" pitchFamily="34" charset="0"/>
                <a:cs typeface="Arial" pitchFamily="34" charset="0"/>
              </a:rPr>
              <a:t>International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. Cílem organizace je přispět k rozvoji venkova a napomáhat k rozšiřování šetrných forem cestovního ruchu. 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eceat.cz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může nabídnout dovolená na venkově?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Např.: pěší turistika, stanování, chalupaření,</a:t>
            </a:r>
            <a:r>
              <a:rPr lang="cs-CZ" dirty="0"/>
              <a:t> </a:t>
            </a:r>
            <a:r>
              <a:rPr lang="cs-CZ" dirty="0" smtClean="0"/>
              <a:t>koupání v rybnících, řekách, na místních koupalištích,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dále můžete nabídnout hostům, jako provozovatel malého rodinného penzionu, např. v Podkrkonoší?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86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Co je a co není venkovská turistika?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6085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Rozhodněte, kdy můžeme danou aktivitu považovat za venkovskou turistiku a kdy ne. Zapište do dvou sloupců.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Sjezdové lyžování, běh na lyžích, koupání v aquaparku, koupání na místním koupališti, návštěva letního kina, rybaření, myslivost, jízda na koni, návštěva zoologické zahrady, nákupy, dovolená v lyžařském areálu, cyklistika, pozorování ptáků (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birdwatching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),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geocaching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návštěva divadla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089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</a:t>
            </a:r>
            <a:br>
              <a:rPr lang="cs-CZ" dirty="0" smtClean="0"/>
            </a:br>
            <a:r>
              <a:rPr lang="cs-CZ" dirty="0" smtClean="0">
                <a:solidFill>
                  <a:srgbClr val="C00000"/>
                </a:solidFill>
              </a:rPr>
              <a:t>Co je a co není venkovská turistika?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74992907"/>
              </p:ext>
            </p:extLst>
          </p:nvPr>
        </p:nvGraphicFramePr>
        <p:xfrm>
          <a:off x="457200" y="1600200"/>
          <a:ext cx="8229600" cy="41977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Venkovská turistika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Městská, turistická</a:t>
                      </a:r>
                      <a:r>
                        <a:rPr lang="cs-CZ" baseline="0" dirty="0" smtClean="0"/>
                        <a:t> centra nebo letoviska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Běh na lyžích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Sjezdové lyžování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Koupání na místním koupališti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Koupání v aquaparku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Návštěva letního kina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Zoologická zahrada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Rybaření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rybaření na přehradě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myslivost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nákupy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Jízda na koni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Lyžařský areál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Návštěva ochotnického představení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Návštěva</a:t>
                      </a:r>
                      <a:r>
                        <a:rPr lang="cs-CZ" baseline="0" dirty="0" smtClean="0"/>
                        <a:t> divadla </a:t>
                      </a:r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smtClean="0"/>
                        <a:t>Pozorování ptáků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geocaching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161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cyklistika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684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www.cpkp.cz/index.php/publikace/venkovska-turistika-brozura-pdf/detail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490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489</TotalTime>
  <Words>383</Words>
  <Application>Microsoft Office PowerPoint</Application>
  <PresentationFormat>Předvádění na obrazovce (4:3)</PresentationFormat>
  <Paragraphs>76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Venkovská turistika</vt:lpstr>
      <vt:lpstr>Venkovský prostor</vt:lpstr>
      <vt:lpstr>Organizace napomáhající rozvoji venkovské turistiky</vt:lpstr>
      <vt:lpstr>Organizace napomáhající rozvoji venkovské turistiky</vt:lpstr>
      <vt:lpstr>Co může nabídnout dovolená na venkově?</vt:lpstr>
      <vt:lpstr>  Co je a co není venkovská turistika?  </vt:lpstr>
      <vt:lpstr>Řešení  Co je a co není venkovská turistika?</vt:lpstr>
      <vt:lpstr>Zdroje: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nausovj</cp:lastModifiedBy>
  <cp:revision>47</cp:revision>
  <dcterms:created xsi:type="dcterms:W3CDTF">2010-09-06T12:21:50Z</dcterms:created>
  <dcterms:modified xsi:type="dcterms:W3CDTF">2014-03-26T08:11:30Z</dcterms:modified>
</cp:coreProperties>
</file>