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handoutMasterIdLst>
    <p:handoutMasterId r:id="rId14"/>
  </p:handoutMasterIdLst>
  <p:sldIdLst>
    <p:sldId id="259" r:id="rId2"/>
    <p:sldId id="264" r:id="rId3"/>
    <p:sldId id="266" r:id="rId4"/>
    <p:sldId id="265" r:id="rId5"/>
    <p:sldId id="267" r:id="rId6"/>
    <p:sldId id="268" r:id="rId7"/>
    <p:sldId id="269" r:id="rId8"/>
    <p:sldId id="270" r:id="rId9"/>
    <p:sldId id="271" r:id="rId10"/>
    <p:sldId id="272" r:id="rId11"/>
    <p:sldId id="27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312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B76A85E-C15B-47D1-8A77-868EB949C0B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3B80887-1D3D-4E20-B290-7ABB38CF63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87237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BBECF27B-8AD3-4C64-892D-AC0E0A89A7E7}" type="datetimeFigureOut">
              <a:rPr lang="cs-CZ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6AECC1D2-84C7-4926-9828-A75C5E1F25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86251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1C3B42-33D3-441A-8CC9-314DD8DF774F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06218A-FCF4-4D76-870F-7B33372A76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1737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A6BEA9-2337-444F-AA30-838049E3A9F5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E73CA4-6DD8-4906-9FA4-6026BE59BA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858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566235-8365-4503-AED9-CDDA843B156D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FE5506F-A62B-425A-9AA7-82B5BA3D57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06867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342B035-8F54-447F-B0AE-87FE158E0946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A5D585-F9B8-4964-90BA-858A701D80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2946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8B08206-DBC1-48E1-B6F0-F89FC05D5153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10D12F-05E0-41EA-8E49-5385B51369D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012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D953B-FD00-4D59-A11C-AA53488EB601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D605FA-0995-4DD1-B257-D2F47A4E1E8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36245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902F447-E15B-43D0-BCD5-7E59F1C1C3C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7BBB43-A56E-46BE-81E7-4BEC254CAF7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934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328F2CD-E744-44BC-A0CB-11B683B245A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CBCCD9-44FB-4A3E-914B-761E97B4E8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9097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DAAB2A4-C7F5-4AD2-9E91-74D37AFEF40C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C5CBA1-855C-45ED-9109-9F6A10C6448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3932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2CE07F-228B-4C26-888A-ADE152A55C37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756C6E7-EFDE-495F-9B06-894F8EB85CF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8863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29DA9D3-D20C-41D1-90BD-8706F103026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2701E2A-F6EC-4508-A92B-D7E0055B9E3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8820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6D2B60B-31A3-4618-902D-BFBF52BC5D3B}" type="datetime1">
              <a:rPr lang="cs-CZ" smtClean="0"/>
              <a:pPr>
                <a:defRPr/>
              </a:pPr>
              <a:t>26.3.2014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1046CA5F-51C1-4656-95CD-889E6B927FF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2621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10793625"/>
              </p:ext>
            </p:extLst>
          </p:nvPr>
        </p:nvGraphicFramePr>
        <p:xfrm>
          <a:off x="1258888" y="2133600"/>
          <a:ext cx="6697662" cy="44284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Agroturistika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VY_32_INOVACE_11.02.20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Alice Votavová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1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Agropodnikání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28. března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se seznámí s pojmy agroturistika jako součást venkovské turistiky. Poznají souvislosti mezi těmito odvětvími cestovního ruchu a pochopí význam těchto aktivit  pro rozvoj venkova.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Výkladová prezentace s odkazy na příslušné www stránky. Na závěr mají žáci zpracovat doporučení doprovodných programů pro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dvě skupiny hostí.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Agroturistika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Zvláštní forma venkovské turistiky.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Provozuje ji podnikatel v zemědělské výrobě.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Pro podnikatele je to doplňující příjem k jeho podnikání.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008000"/>
                </a:solidFill>
              </a:rPr>
              <a:t>Agroturistika na ekologicky hospodařící farmě se nazývá </a:t>
            </a:r>
            <a:r>
              <a:rPr lang="cs-CZ" dirty="0" err="1" smtClean="0">
                <a:solidFill>
                  <a:srgbClr val="008000"/>
                </a:solidFill>
              </a:rPr>
              <a:t>ekoagroturistika</a:t>
            </a:r>
            <a:r>
              <a:rPr lang="cs-CZ" dirty="0" smtClean="0">
                <a:solidFill>
                  <a:srgbClr val="008000"/>
                </a:solidFill>
              </a:rPr>
              <a:t>,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2591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Provozovatel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Právnická nebo fyzická osoba, provozující zemědělskou výrobu a je zapsána do evidence dle zvláštního předpisu </a:t>
            </a:r>
            <a:r>
              <a:rPr lang="cs-CZ" dirty="0" err="1" smtClean="0">
                <a:solidFill>
                  <a:srgbClr val="0070C0"/>
                </a:solidFill>
              </a:rPr>
              <a:t>zák</a:t>
            </a:r>
            <a:r>
              <a:rPr lang="cs-CZ" dirty="0" smtClean="0">
                <a:solidFill>
                  <a:srgbClr val="0070C0"/>
                </a:solidFill>
              </a:rPr>
              <a:t> č. 513/1991 Sb. Obchodního zákoníku.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5064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Ubytování hostů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Ubytování bývá zpravidla přímo na farmě, statku.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Objekt je vlastnictvím zemědělského podnikatele.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Druhy ubytování: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a). v soukromí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7030A0"/>
                </a:solidFill>
              </a:rPr>
              <a:t>b). v hromadných ubytovacích zařízeních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490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Ubytování v soukromí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Pronájem ubytovací místnosti </a:t>
            </a:r>
            <a:r>
              <a:rPr lang="cs-CZ" dirty="0" smtClean="0"/>
              <a:t>– pokoj, apartmá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Pronájem samostatného objektu, který je součástí farmy.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Pronájem rekreačního objektu </a:t>
            </a:r>
            <a:r>
              <a:rPr lang="cs-CZ" dirty="0" smtClean="0"/>
              <a:t>– chata, chalupa, srub, rekreační domek.</a:t>
            </a:r>
          </a:p>
          <a:p>
            <a:pPr marL="0" indent="0">
              <a:buNone/>
            </a:pPr>
            <a:r>
              <a:rPr lang="cs-CZ" dirty="0" smtClean="0"/>
              <a:t>Kapacita je 12 lůžek na jeden objekt.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45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Ubytování v hromadných ubytovacích zařízeních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Agropenzion</a:t>
            </a:r>
            <a:r>
              <a:rPr lang="cs-CZ" dirty="0" smtClean="0"/>
              <a:t>, </a:t>
            </a:r>
            <a:r>
              <a:rPr lang="cs-CZ" dirty="0" err="1" smtClean="0"/>
              <a:t>agrohotel</a:t>
            </a:r>
            <a:r>
              <a:rPr lang="cs-CZ" dirty="0" smtClean="0"/>
              <a:t>, rekreační objekty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Limitování ubytovací kapacity: </a:t>
            </a:r>
            <a:r>
              <a:rPr lang="cs-CZ" dirty="0" smtClean="0"/>
              <a:t>40 lůžek nebo </a:t>
            </a:r>
          </a:p>
          <a:p>
            <a:pPr marL="0" indent="0">
              <a:buNone/>
            </a:pPr>
            <a:r>
              <a:rPr lang="cs-CZ" dirty="0" smtClean="0"/>
              <a:t>10 pokojů (3 lůžka + přistýlka), v kempu 50 osob.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1801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Stravování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Doporučuje se nabízet vlastní suroviny.</a:t>
            </a:r>
          </a:p>
          <a:p>
            <a:pPr marL="0" indent="0">
              <a:buNone/>
            </a:pPr>
            <a:r>
              <a:rPr lang="cs-CZ" dirty="0" smtClean="0"/>
              <a:t>Hosté si vaří sami nebo se stravují v </a:t>
            </a:r>
            <a:r>
              <a:rPr lang="cs-CZ" dirty="0" err="1" smtClean="0"/>
              <a:t>agrohotelu</a:t>
            </a:r>
            <a:r>
              <a:rPr lang="cs-CZ" dirty="0" smtClean="0"/>
              <a:t> nebo v jiných zařízeních.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Hostitel může nabídnout hostovi pozvání ke stolu.</a:t>
            </a:r>
          </a:p>
          <a:p>
            <a:pPr marL="0" indent="0">
              <a:buNone/>
            </a:pPr>
            <a:r>
              <a:rPr lang="cs-CZ" dirty="0" smtClean="0"/>
              <a:t>Je vhodné připravit regionální speciality.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948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Doprovodné programy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Doprovodné programy by měly být cílené pro konkrétní hosty.</a:t>
            </a:r>
          </a:p>
          <a:p>
            <a:pPr marL="0" indent="0">
              <a:buNone/>
            </a:pPr>
            <a:r>
              <a:rPr lang="cs-CZ" dirty="0" smtClean="0"/>
              <a:t>Hostitel by měl nabízet doprovodné programy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apř. dle věkové skupiny.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Např.: senioři, rodiny s dětmi do 13 let, skupiny přátel.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4182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doprovodných programů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Sběr lesních plodů, rybaření, práce v chlévě nebo na poli, cyklistika, kurz řemesel, projížďka na koni, v bryčce, posvícení, zabijačka, pěší turistika, koupání v rybníce nebo na místním koupališti, atd.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2092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Doporučte 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 dvojicích vypracujte návrh doprovodných programů pro tyto dvě skupiny hostů:</a:t>
            </a:r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dirty="0" smtClean="0">
                <a:solidFill>
                  <a:srgbClr val="FF0000"/>
                </a:solidFill>
              </a:rPr>
              <a:t>Rodina z velkého města</a:t>
            </a:r>
            <a:r>
              <a:rPr lang="cs-CZ" dirty="0" smtClean="0"/>
              <a:t>, dva dospělí + dvě děti (13 a 5 let). Rodina má ráda zvířata a otec a starší syn rádi sportují.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dirty="0" smtClean="0">
                <a:solidFill>
                  <a:srgbClr val="FF0000"/>
                </a:solidFill>
              </a:rPr>
              <a:t>Skupina seniorů</a:t>
            </a:r>
            <a:r>
              <a:rPr lang="cs-CZ" dirty="0" smtClean="0"/>
              <a:t>, dva manželské páry (věk 65 – 75 let), nemají pohybové obtíže, všichni preferují pěší turistiku, zajímají se o folklór.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729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Vlastní poznámky autora.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8458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534</TotalTime>
  <Words>463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Snímek 1</vt:lpstr>
      <vt:lpstr>Agroturistika</vt:lpstr>
      <vt:lpstr>Provozovatel</vt:lpstr>
      <vt:lpstr>Ubytování hostů</vt:lpstr>
      <vt:lpstr>Ubytování v soukromí</vt:lpstr>
      <vt:lpstr>Ubytování v hromadných ubytovacích zařízeních</vt:lpstr>
      <vt:lpstr>Stravování</vt:lpstr>
      <vt:lpstr>Doprovodné programy</vt:lpstr>
      <vt:lpstr>Příklady doprovodných programů</vt:lpstr>
      <vt:lpstr>Doporučte !</vt:lpstr>
      <vt:lpstr>Zdroje:</vt:lpstr>
    </vt:vector>
  </TitlesOfParts>
  <Company>Ministerstvo školství, mládeže a tělovýchovy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machackova petra</dc:creator>
  <cp:lastModifiedBy>nausovj</cp:lastModifiedBy>
  <cp:revision>54</cp:revision>
  <dcterms:created xsi:type="dcterms:W3CDTF">2010-09-06T12:21:50Z</dcterms:created>
  <dcterms:modified xsi:type="dcterms:W3CDTF">2014-03-26T08:06:13Z</dcterms:modified>
</cp:coreProperties>
</file>