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VY_32_INOVACE_14_ROČNÍ OBDOBÍ_HOSPODÁŘSKÁ ZVÍŘATA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Hospodářská zvířata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0621A8-8064-4E60-98B6-D5EEB067C9D1}" type="presOf" srcId="{D1D4F407-5343-4D3F-B5B9-D407B03CAEB4}" destId="{D005CE8C-CC26-4C3E-AC11-E15060ECD759}" srcOrd="0" destOrd="0" presId="urn:microsoft.com/office/officeart/2005/8/layout/target3"/>
    <dgm:cxn modelId="{A36A75D4-8339-4B9B-B39E-9A594D26C8B7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ED3654C-F28E-48E8-AB1B-22D1995BC3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C7CCD3F-B3DE-475F-AA9A-7156040E3B80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F747C5E-33C4-476C-BCE6-EE7307FFC589}" type="presOf" srcId="{B651F6E3-6281-48DB-9319-2AEAFDAE7572}" destId="{6BB5E863-4638-4E1D-BFDE-399D028AC4ED}" srcOrd="1" destOrd="0" presId="urn:microsoft.com/office/officeart/2005/8/layout/target3"/>
    <dgm:cxn modelId="{BBD46B70-21BE-4451-9000-321DA6581196}" type="presOf" srcId="{4C35D32F-0EAB-4CD7-82EE-45574DC2A586}" destId="{890E4F0B-2866-4A3F-A3C7-2A14B1797930}" srcOrd="1" destOrd="0" presId="urn:microsoft.com/office/officeart/2005/8/layout/target3"/>
    <dgm:cxn modelId="{716B916E-CF95-4B9F-AF09-9468D7F8859D}" type="presOf" srcId="{D8197B8C-B260-4A16-BDF4-0947B075E274}" destId="{5A5FFA88-C948-4069-8E93-59FA12366E83}" srcOrd="1" destOrd="0" presId="urn:microsoft.com/office/officeart/2005/8/layout/target3"/>
    <dgm:cxn modelId="{0318F9C9-C9FC-467F-9174-01845009CBE0}" type="presOf" srcId="{4C35D32F-0EAB-4CD7-82EE-45574DC2A586}" destId="{8BEBB6EC-1DAA-4CAC-8A25-BC0FCBD5DBD5}" srcOrd="0" destOrd="0" presId="urn:microsoft.com/office/officeart/2005/8/layout/target3"/>
    <dgm:cxn modelId="{40494633-1A20-4013-B7BA-404BD065431A}" type="presOf" srcId="{757F3AB3-0718-4624-B441-E567A8F0AB56}" destId="{333A1088-737F-45CB-B68E-254E46348037}" srcOrd="0" destOrd="0" presId="urn:microsoft.com/office/officeart/2005/8/layout/target3"/>
    <dgm:cxn modelId="{2E3DEBF3-755E-4C30-BDB2-63D2EC2A9E34}" type="presOf" srcId="{D1B46980-6531-4606-95E6-44980827E919}" destId="{2BE915AB-18AA-4053-B92C-3BFC9ED204BB}" srcOrd="1" destOrd="0" presId="urn:microsoft.com/office/officeart/2005/8/layout/target3"/>
    <dgm:cxn modelId="{3DE04F59-9378-412F-9E9E-9194AC94F2BD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9737DF5-42C9-4F48-A7E2-8B1AA0EE9D7E}" type="presParOf" srcId="{333A1088-737F-45CB-B68E-254E46348037}" destId="{F5ABB229-8D3B-4694-996A-96F23CF14429}" srcOrd="0" destOrd="0" presId="urn:microsoft.com/office/officeart/2005/8/layout/target3"/>
    <dgm:cxn modelId="{EAFBECBC-5A28-44B3-A700-06F035DF30DD}" type="presParOf" srcId="{333A1088-737F-45CB-B68E-254E46348037}" destId="{F41139FD-01EE-4571-8B17-4FB00FC51163}" srcOrd="1" destOrd="0" presId="urn:microsoft.com/office/officeart/2005/8/layout/target3"/>
    <dgm:cxn modelId="{5A7F819C-FA3A-4C42-98A0-7AA94C8E2E00}" type="presParOf" srcId="{333A1088-737F-45CB-B68E-254E46348037}" destId="{D005CE8C-CC26-4C3E-AC11-E15060ECD759}" srcOrd="2" destOrd="0" presId="urn:microsoft.com/office/officeart/2005/8/layout/target3"/>
    <dgm:cxn modelId="{E73913E5-3F16-4EA7-A60A-2BF3D6C5267F}" type="presParOf" srcId="{333A1088-737F-45CB-B68E-254E46348037}" destId="{2C702D82-9B77-49B7-9568-BB8EB47C3372}" srcOrd="3" destOrd="0" presId="urn:microsoft.com/office/officeart/2005/8/layout/target3"/>
    <dgm:cxn modelId="{47677320-06EB-42B6-BF8B-B8AA76872928}" type="presParOf" srcId="{333A1088-737F-45CB-B68E-254E46348037}" destId="{A52A0455-90FF-4808-ABD0-F02540D31D5A}" srcOrd="4" destOrd="0" presId="urn:microsoft.com/office/officeart/2005/8/layout/target3"/>
    <dgm:cxn modelId="{42E5A10F-DADF-4DA2-8041-AD40D0F8CD3B}" type="presParOf" srcId="{333A1088-737F-45CB-B68E-254E46348037}" destId="{6140AFEC-043D-4C43-A2F9-D0F5331DF3A3}" srcOrd="5" destOrd="0" presId="urn:microsoft.com/office/officeart/2005/8/layout/target3"/>
    <dgm:cxn modelId="{5DBE8F34-3E7D-4714-931F-88A1E880F73C}" type="presParOf" srcId="{333A1088-737F-45CB-B68E-254E46348037}" destId="{9358AC05-5D7D-4327-9F80-1AD486AEA664}" srcOrd="6" destOrd="0" presId="urn:microsoft.com/office/officeart/2005/8/layout/target3"/>
    <dgm:cxn modelId="{B975E275-B07C-4A7E-9BEC-598987357A89}" type="presParOf" srcId="{333A1088-737F-45CB-B68E-254E46348037}" destId="{313FC574-E1CD-4FB4-B054-0B805CE0447D}" srcOrd="7" destOrd="0" presId="urn:microsoft.com/office/officeart/2005/8/layout/target3"/>
    <dgm:cxn modelId="{14778D3E-EDA0-4CD1-8684-CDFFDE6C00A0}" type="presParOf" srcId="{333A1088-737F-45CB-B68E-254E46348037}" destId="{619D679B-A015-4ECF-8348-D1034C574F40}" srcOrd="8" destOrd="0" presId="urn:microsoft.com/office/officeart/2005/8/layout/target3"/>
    <dgm:cxn modelId="{55C4E7D6-F1D2-4B6B-9E95-3E3E451D5F64}" type="presParOf" srcId="{333A1088-737F-45CB-B68E-254E46348037}" destId="{322283A8-4A27-4CDA-BAE3-F381106A9174}" srcOrd="9" destOrd="0" presId="urn:microsoft.com/office/officeart/2005/8/layout/target3"/>
    <dgm:cxn modelId="{1FC1502F-D6AE-4277-BD64-DD5C6BE75D5C}" type="presParOf" srcId="{333A1088-737F-45CB-B68E-254E46348037}" destId="{FFC9F71D-1B4F-4AD9-A4A6-86ADEFC8AF5C}" srcOrd="10" destOrd="0" presId="urn:microsoft.com/office/officeart/2005/8/layout/target3"/>
    <dgm:cxn modelId="{43801DE4-9F90-4A12-B0CA-B8E5324560EB}" type="presParOf" srcId="{333A1088-737F-45CB-B68E-254E46348037}" destId="{25B08C86-7E15-44DC-BE7F-FFB55DD49D12}" srcOrd="11" destOrd="0" presId="urn:microsoft.com/office/officeart/2005/8/layout/target3"/>
    <dgm:cxn modelId="{423FA677-1963-438B-9809-1E591B95B573}" type="presParOf" srcId="{333A1088-737F-45CB-B68E-254E46348037}" destId="{76644BE8-9D7C-4C09-B250-3D10AF48CBB7}" srcOrd="12" destOrd="0" presId="urn:microsoft.com/office/officeart/2005/8/layout/target3"/>
    <dgm:cxn modelId="{42A21EBA-C12D-4185-BEE3-D8F60686CEB9}" type="presParOf" srcId="{333A1088-737F-45CB-B68E-254E46348037}" destId="{EE85B701-7295-41C0-BA7A-34D3756A2AE6}" srcOrd="13" destOrd="0" presId="urn:microsoft.com/office/officeart/2005/8/layout/target3"/>
    <dgm:cxn modelId="{3FB7E50A-193F-4999-A624-7FD12C3A500E}" type="presParOf" srcId="{333A1088-737F-45CB-B68E-254E46348037}" destId="{8BEBB6EC-1DAA-4CAC-8A25-BC0FCBD5DBD5}" srcOrd="14" destOrd="0" presId="urn:microsoft.com/office/officeart/2005/8/layout/target3"/>
    <dgm:cxn modelId="{1B3271D3-375B-431C-A4EE-D2D8C4738F37}" type="presParOf" srcId="{333A1088-737F-45CB-B68E-254E46348037}" destId="{AED2198E-93D5-4001-81B4-73124B309672}" srcOrd="15" destOrd="0" presId="urn:microsoft.com/office/officeart/2005/8/layout/target3"/>
    <dgm:cxn modelId="{40C1488E-B695-4BF7-B084-57BF05DDE353}" type="presParOf" srcId="{333A1088-737F-45CB-B68E-254E46348037}" destId="{2BE915AB-18AA-4053-B92C-3BFC9ED204BB}" srcOrd="16" destOrd="0" presId="urn:microsoft.com/office/officeart/2005/8/layout/target3"/>
    <dgm:cxn modelId="{04C54DBF-66A3-41BF-9392-F4EDCC79DFA6}" type="presParOf" srcId="{333A1088-737F-45CB-B68E-254E46348037}" destId="{6BB5E863-4638-4E1D-BFDE-399D028AC4ED}" srcOrd="17" destOrd="0" presId="urn:microsoft.com/office/officeart/2005/8/layout/target3"/>
    <dgm:cxn modelId="{4BCA5395-34ED-4405-9D30-FAD760951EF2}" type="presParOf" srcId="{333A1088-737F-45CB-B68E-254E46348037}" destId="{5A5FFA88-C948-4069-8E93-59FA12366E83}" srcOrd="18" destOrd="0" presId="urn:microsoft.com/office/officeart/2005/8/layout/target3"/>
    <dgm:cxn modelId="{6429FED4-FA69-49B6-B05C-E327771085E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VY_32_INOVACE_14_ROČNÍ OBDOBÍ_HOSPODÁŘSKÁ ZVÍŘATA</a:t>
          </a:r>
          <a:endParaRPr lang="cs-CZ" sz="14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Hospodářská zvířata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5448924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pro žáky 2. ročníku ZŠ. </a:t>
            </a:r>
          </a:p>
          <a:p>
            <a:r>
              <a:rPr lang="cs-CZ" dirty="0" smtClean="0"/>
              <a:t>Slouží pro výklad nové látky.</a:t>
            </a:r>
          </a:p>
          <a:p>
            <a:r>
              <a:rPr lang="cs-CZ" dirty="0" smtClean="0"/>
              <a:t>K výkladu je vhodné využít demonstrační karty s obrázky.</a:t>
            </a:r>
          </a:p>
          <a:p>
            <a:r>
              <a:rPr lang="cs-CZ" dirty="0" smtClean="0"/>
              <a:t>Pokud je to možné, je vhodná návštěva statku.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HOSPODÁŘSKÁ ZVÍŘATA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Chováme je pro maso, kůže, mléko, peří, vejce.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Marcela\AppData\Local\Microsoft\Windows\Temporary Internet Files\Content.IE5\L9NQ16BA\MP9004255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284984"/>
            <a:ext cx="3055687" cy="203155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TUR DOMÁCÍ – BÝK, KRÁVA, TELE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žijí v kravínech, pasou se na loukách</a:t>
            </a:r>
          </a:p>
          <a:p>
            <a:r>
              <a:rPr lang="cs-CZ" dirty="0" smtClean="0"/>
              <a:t>chováme je pro maso (hovězí), mléko, kůži</a:t>
            </a:r>
          </a:p>
          <a:p>
            <a:r>
              <a:rPr lang="cs-CZ" dirty="0" smtClean="0"/>
              <a:t>přežvýkavci – tráva, seno</a:t>
            </a:r>
            <a:endParaRPr lang="cs-CZ" dirty="0"/>
          </a:p>
        </p:txBody>
      </p:sp>
      <p:pic>
        <p:nvPicPr>
          <p:cNvPr id="2054" name="Picture 6" descr="C:\Users\Marcela\AppData\Local\Microsoft\Windows\Temporary Internet Files\Content.IE5\L9NQ16BA\MP9004252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3933056"/>
            <a:ext cx="2808312" cy="1845149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BERAN, OVCE, JEHNĚ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chováme je pro maso (skopové), mléko (výroba sýrů) a hlavně pro vlnu (srst)</a:t>
            </a:r>
          </a:p>
          <a:p>
            <a:endParaRPr lang="cs-CZ" dirty="0" smtClean="0"/>
          </a:p>
          <a:p>
            <a:r>
              <a:rPr lang="cs-CZ" dirty="0" smtClean="0"/>
              <a:t> živí se trávou a senem</a:t>
            </a:r>
          </a:p>
          <a:p>
            <a:endParaRPr lang="cs-CZ" dirty="0"/>
          </a:p>
        </p:txBody>
      </p:sp>
      <p:pic>
        <p:nvPicPr>
          <p:cNvPr id="3075" name="Picture 3" descr="C:\Users\Marcela\AppData\Local\Microsoft\Windows\Temporary Internet Files\Content.IE5\2EOZRNWK\MP9002277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645024"/>
            <a:ext cx="3312368" cy="219168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KANEC, PRASNICE, SELE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žijí ve chlívku</a:t>
            </a:r>
          </a:p>
          <a:p>
            <a:r>
              <a:rPr lang="cs-CZ" dirty="0" smtClean="0"/>
              <a:t>chováme je pro maso (vepřové), sádlo, štětiny</a:t>
            </a:r>
          </a:p>
          <a:p>
            <a:r>
              <a:rPr lang="cs-CZ" dirty="0" smtClean="0"/>
              <a:t>živí se hlavně šrotem z obilí a brambor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Marcela\AppData\Local\Microsoft\Windows\Temporary Internet Files\Content.IE5\2EOZRNWK\MP9001786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861048"/>
            <a:ext cx="3024336" cy="201622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KOZEL, KOZA, KŮZLE</a:t>
            </a:r>
          </a:p>
          <a:p>
            <a:endParaRPr lang="cs-CZ" dirty="0" smtClean="0"/>
          </a:p>
          <a:p>
            <a:r>
              <a:rPr lang="cs-CZ" dirty="0" smtClean="0"/>
              <a:t>chováme je pro mléko (kozí sýr)</a:t>
            </a:r>
          </a:p>
          <a:p>
            <a:r>
              <a:rPr lang="cs-CZ" dirty="0" smtClean="0"/>
              <a:t>živí se hlavně trávou, senem</a:t>
            </a:r>
            <a:endParaRPr lang="cs-CZ" dirty="0"/>
          </a:p>
        </p:txBody>
      </p:sp>
      <p:pic>
        <p:nvPicPr>
          <p:cNvPr id="5122" name="Picture 2" descr="C:\Users\Marcela\AppData\Local\Microsoft\Windows\Temporary Internet Files\Content.IE5\2EOZRNWK\MP9001806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492896"/>
            <a:ext cx="1875272" cy="2968768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HŘEBEC, KLISNA, HŘÍBĚ</a:t>
            </a:r>
          </a:p>
          <a:p>
            <a:endParaRPr lang="cs-CZ" dirty="0" smtClean="0"/>
          </a:p>
          <a:p>
            <a:r>
              <a:rPr lang="cs-CZ" dirty="0" smtClean="0"/>
              <a:t>žijí ve stájích</a:t>
            </a:r>
          </a:p>
          <a:p>
            <a:r>
              <a:rPr lang="cs-CZ" dirty="0" smtClean="0"/>
              <a:t>dříve se chovali pro práci, dnes spíše k jízdě</a:t>
            </a:r>
          </a:p>
          <a:p>
            <a:r>
              <a:rPr lang="cs-CZ" dirty="0" smtClean="0"/>
              <a:t>živí se senem, trávou a směsí výživ</a:t>
            </a:r>
            <a:endParaRPr lang="cs-CZ" dirty="0"/>
          </a:p>
        </p:txBody>
      </p:sp>
      <p:pic>
        <p:nvPicPr>
          <p:cNvPr id="6146" name="Picture 2" descr="C:\Users\Marcela\AppData\Local\Microsoft\Windows\Temporary Internet Files\Content.IE5\L9NQ16BA\MP9001784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4005064"/>
            <a:ext cx="3124944" cy="2052047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KOHOUT, SLEPICE, KUŘE</a:t>
            </a:r>
          </a:p>
          <a:p>
            <a:endParaRPr lang="cs-CZ" dirty="0" smtClean="0"/>
          </a:p>
          <a:p>
            <a:r>
              <a:rPr lang="cs-CZ" dirty="0" smtClean="0"/>
              <a:t>žijí v kurníku</a:t>
            </a:r>
          </a:p>
          <a:p>
            <a:r>
              <a:rPr lang="cs-CZ" dirty="0" smtClean="0"/>
              <a:t>chováme je pro maso a vajíčka</a:t>
            </a:r>
          </a:p>
          <a:p>
            <a:r>
              <a:rPr lang="cs-CZ" dirty="0" smtClean="0"/>
              <a:t>živí se zrním, zbytky…</a:t>
            </a:r>
            <a:endParaRPr lang="cs-CZ" dirty="0"/>
          </a:p>
        </p:txBody>
      </p:sp>
      <p:pic>
        <p:nvPicPr>
          <p:cNvPr id="7170" name="Picture 2" descr="C:\Users\Marcela\AppData\Local\Microsoft\Windows\Temporary Internet Files\Content.IE5\O0MZE86X\MP90042658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3140968"/>
            <a:ext cx="2246101" cy="2808312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57</TotalTime>
  <Words>227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ANOTACE</vt:lpstr>
      <vt:lpstr>HOSPODÁŘSKÁ ZVÍŘATA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Veisová Marcela</cp:lastModifiedBy>
  <cp:revision>26</cp:revision>
  <dcterms:created xsi:type="dcterms:W3CDTF">2012-01-26T16:50:19Z</dcterms:created>
  <dcterms:modified xsi:type="dcterms:W3CDTF">2012-04-05T07:28:52Z</dcterms:modified>
</cp:coreProperties>
</file>