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VY_32_INOVACE_15_ROČNÍ OBDOBÍ_OPAKOVÁNÍ JARO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jaro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85BA0A-5D47-4022-B3D2-B4CDC52D9D95}" type="presOf" srcId="{D1D4F407-5343-4D3F-B5B9-D407B03CAEB4}" destId="{D005CE8C-CC26-4C3E-AC11-E15060ECD759}" srcOrd="0" destOrd="0" presId="urn:microsoft.com/office/officeart/2005/8/layout/target3"/>
    <dgm:cxn modelId="{AC1FDC9A-59B6-49A1-A69E-737A9BB9D05C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B24BA0-DFD4-4488-B375-F0CCD9AB7736}" type="presOf" srcId="{4C35D32F-0EAB-4CD7-82EE-45574DC2A586}" destId="{890E4F0B-2866-4A3F-A3C7-2A14B1797930}" srcOrd="1" destOrd="0" presId="urn:microsoft.com/office/officeart/2005/8/layout/target3"/>
    <dgm:cxn modelId="{4B19EF12-0D92-488B-A2A3-7B56882F78E2}" type="presOf" srcId="{B651F6E3-6281-48DB-9319-2AEAFDAE7572}" destId="{619D679B-A015-4ECF-8348-D1034C574F40}" srcOrd="0" destOrd="0" presId="urn:microsoft.com/office/officeart/2005/8/layout/target3"/>
    <dgm:cxn modelId="{EE6650FC-9E89-4C13-A109-B820534F86BE}" type="presOf" srcId="{4C35D32F-0EAB-4CD7-82EE-45574DC2A586}" destId="{8BEBB6EC-1DAA-4CAC-8A25-BC0FCBD5DBD5}" srcOrd="0" destOrd="0" presId="urn:microsoft.com/office/officeart/2005/8/layout/target3"/>
    <dgm:cxn modelId="{FDC54858-E05D-4620-A270-B44685CA6F19}" type="presOf" srcId="{757F3AB3-0718-4624-B441-E567A8F0AB56}" destId="{333A1088-737F-45CB-B68E-254E46348037}" srcOrd="0" destOrd="0" presId="urn:microsoft.com/office/officeart/2005/8/layout/target3"/>
    <dgm:cxn modelId="{C3163F62-08A0-4276-95B0-4B07D33BB30C}" type="presOf" srcId="{D8197B8C-B260-4A16-BDF4-0947B075E274}" destId="{25B08C86-7E15-44DC-BE7F-FFB55DD49D12}" srcOrd="0" destOrd="0" presId="urn:microsoft.com/office/officeart/2005/8/layout/target3"/>
    <dgm:cxn modelId="{77100CA3-EBBF-4223-A83D-493D66D6B533}" type="presOf" srcId="{D1D4F407-5343-4D3F-B5B9-D407B03CAEB4}" destId="{AED2198E-93D5-4001-81B4-73124B309672}" srcOrd="1" destOrd="0" presId="urn:microsoft.com/office/officeart/2005/8/layout/target3"/>
    <dgm:cxn modelId="{6837FA53-4D9D-4987-8D0D-69F27B0FDC76}" type="presOf" srcId="{D1B46980-6531-4606-95E6-44980827E919}" destId="{2BE915AB-18AA-4053-B92C-3BFC9ED204BB}" srcOrd="1" destOrd="0" presId="urn:microsoft.com/office/officeart/2005/8/layout/target3"/>
    <dgm:cxn modelId="{E00899BA-DBED-4CCE-BAFB-50421B22A65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B198ACA-D371-49C7-B313-430003D0DE66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9E5E47-C8A7-4E21-BF91-EC8F1AA323A5}" type="presParOf" srcId="{333A1088-737F-45CB-B68E-254E46348037}" destId="{F5ABB229-8D3B-4694-996A-96F23CF14429}" srcOrd="0" destOrd="0" presId="urn:microsoft.com/office/officeart/2005/8/layout/target3"/>
    <dgm:cxn modelId="{EE87C998-2F2E-4536-B004-843344D5D4A0}" type="presParOf" srcId="{333A1088-737F-45CB-B68E-254E46348037}" destId="{F41139FD-01EE-4571-8B17-4FB00FC51163}" srcOrd="1" destOrd="0" presId="urn:microsoft.com/office/officeart/2005/8/layout/target3"/>
    <dgm:cxn modelId="{66952E44-E71D-4CF9-8E3E-72413115E1F7}" type="presParOf" srcId="{333A1088-737F-45CB-B68E-254E46348037}" destId="{D005CE8C-CC26-4C3E-AC11-E15060ECD759}" srcOrd="2" destOrd="0" presId="urn:microsoft.com/office/officeart/2005/8/layout/target3"/>
    <dgm:cxn modelId="{60ED26B1-29F0-4F07-9EA1-2AF55BDA9496}" type="presParOf" srcId="{333A1088-737F-45CB-B68E-254E46348037}" destId="{2C702D82-9B77-49B7-9568-BB8EB47C3372}" srcOrd="3" destOrd="0" presId="urn:microsoft.com/office/officeart/2005/8/layout/target3"/>
    <dgm:cxn modelId="{8FD825E4-27FA-4D66-A912-904870130344}" type="presParOf" srcId="{333A1088-737F-45CB-B68E-254E46348037}" destId="{A52A0455-90FF-4808-ABD0-F02540D31D5A}" srcOrd="4" destOrd="0" presId="urn:microsoft.com/office/officeart/2005/8/layout/target3"/>
    <dgm:cxn modelId="{9EF16078-6367-462B-929C-09F0A2A0FD79}" type="presParOf" srcId="{333A1088-737F-45CB-B68E-254E46348037}" destId="{6140AFEC-043D-4C43-A2F9-D0F5331DF3A3}" srcOrd="5" destOrd="0" presId="urn:microsoft.com/office/officeart/2005/8/layout/target3"/>
    <dgm:cxn modelId="{E0166A48-B78F-491A-A6DF-C61FCB0B8A42}" type="presParOf" srcId="{333A1088-737F-45CB-B68E-254E46348037}" destId="{9358AC05-5D7D-4327-9F80-1AD486AEA664}" srcOrd="6" destOrd="0" presId="urn:microsoft.com/office/officeart/2005/8/layout/target3"/>
    <dgm:cxn modelId="{8AAFAB7C-DFC2-4CA3-84FB-7D83E196370E}" type="presParOf" srcId="{333A1088-737F-45CB-B68E-254E46348037}" destId="{313FC574-E1CD-4FB4-B054-0B805CE0447D}" srcOrd="7" destOrd="0" presId="urn:microsoft.com/office/officeart/2005/8/layout/target3"/>
    <dgm:cxn modelId="{49B8158A-045D-447C-AC33-70FA909F6E57}" type="presParOf" srcId="{333A1088-737F-45CB-B68E-254E46348037}" destId="{619D679B-A015-4ECF-8348-D1034C574F40}" srcOrd="8" destOrd="0" presId="urn:microsoft.com/office/officeart/2005/8/layout/target3"/>
    <dgm:cxn modelId="{6DAD76C2-BEA3-4738-9A7B-6D904F68A189}" type="presParOf" srcId="{333A1088-737F-45CB-B68E-254E46348037}" destId="{322283A8-4A27-4CDA-BAE3-F381106A9174}" srcOrd="9" destOrd="0" presId="urn:microsoft.com/office/officeart/2005/8/layout/target3"/>
    <dgm:cxn modelId="{17C60065-2C93-469E-961F-351E5593561D}" type="presParOf" srcId="{333A1088-737F-45CB-B68E-254E46348037}" destId="{FFC9F71D-1B4F-4AD9-A4A6-86ADEFC8AF5C}" srcOrd="10" destOrd="0" presId="urn:microsoft.com/office/officeart/2005/8/layout/target3"/>
    <dgm:cxn modelId="{847759D1-C5AE-4559-A36A-0E7308D69625}" type="presParOf" srcId="{333A1088-737F-45CB-B68E-254E46348037}" destId="{25B08C86-7E15-44DC-BE7F-FFB55DD49D12}" srcOrd="11" destOrd="0" presId="urn:microsoft.com/office/officeart/2005/8/layout/target3"/>
    <dgm:cxn modelId="{00C3C038-E486-4898-BF6A-8D02BEAF3406}" type="presParOf" srcId="{333A1088-737F-45CB-B68E-254E46348037}" destId="{76644BE8-9D7C-4C09-B250-3D10AF48CBB7}" srcOrd="12" destOrd="0" presId="urn:microsoft.com/office/officeart/2005/8/layout/target3"/>
    <dgm:cxn modelId="{566DFB47-480A-44F5-9B5A-D860268FB997}" type="presParOf" srcId="{333A1088-737F-45CB-B68E-254E46348037}" destId="{EE85B701-7295-41C0-BA7A-34D3756A2AE6}" srcOrd="13" destOrd="0" presId="urn:microsoft.com/office/officeart/2005/8/layout/target3"/>
    <dgm:cxn modelId="{8C935D63-DD2E-4C9C-A4A1-07FF3FD00520}" type="presParOf" srcId="{333A1088-737F-45CB-B68E-254E46348037}" destId="{8BEBB6EC-1DAA-4CAC-8A25-BC0FCBD5DBD5}" srcOrd="14" destOrd="0" presId="urn:microsoft.com/office/officeart/2005/8/layout/target3"/>
    <dgm:cxn modelId="{12DB576A-5C93-4C60-93A6-4720B5D260B1}" type="presParOf" srcId="{333A1088-737F-45CB-B68E-254E46348037}" destId="{AED2198E-93D5-4001-81B4-73124B309672}" srcOrd="15" destOrd="0" presId="urn:microsoft.com/office/officeart/2005/8/layout/target3"/>
    <dgm:cxn modelId="{0BA7A605-C877-4C0F-ACC9-6F5C311C563F}" type="presParOf" srcId="{333A1088-737F-45CB-B68E-254E46348037}" destId="{2BE915AB-18AA-4053-B92C-3BFC9ED204BB}" srcOrd="16" destOrd="0" presId="urn:microsoft.com/office/officeart/2005/8/layout/target3"/>
    <dgm:cxn modelId="{7B537C5A-1DE9-41D4-8E9A-6992BC5AB96B}" type="presParOf" srcId="{333A1088-737F-45CB-B68E-254E46348037}" destId="{6BB5E863-4638-4E1D-BFDE-399D028AC4ED}" srcOrd="17" destOrd="0" presId="urn:microsoft.com/office/officeart/2005/8/layout/target3"/>
    <dgm:cxn modelId="{3E6859DE-2AD7-4050-9EF3-CAE017CE01EF}" type="presParOf" srcId="{333A1088-737F-45CB-B68E-254E46348037}" destId="{5A5FFA88-C948-4069-8E93-59FA12366E83}" srcOrd="18" destOrd="0" presId="urn:microsoft.com/office/officeart/2005/8/layout/target3"/>
    <dgm:cxn modelId="{96A511A5-5F9E-47A7-A053-3A785410D7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VY_32_INOVACE_15_ROČNÍ OBDOBÍ_OPAKOVÁNÍ JARO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jaro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184566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 a je vhodná pro interaktivní tabuli.</a:t>
            </a:r>
          </a:p>
          <a:p>
            <a:r>
              <a:rPr lang="cs-CZ" dirty="0" smtClean="0"/>
              <a:t>Slouží pro opakování látky.</a:t>
            </a:r>
          </a:p>
          <a:p>
            <a:r>
              <a:rPr lang="cs-CZ" dirty="0" smtClean="0"/>
              <a:t>Možnost tisku jednotlivých snímků jako pracovních listů.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Jarní měsíce jsou:</a:t>
            </a:r>
          </a:p>
          <a:p>
            <a:pPr>
              <a:buNone/>
            </a:pPr>
            <a:r>
              <a:rPr lang="cs-CZ" dirty="0" smtClean="0"/>
              <a:t>		duben, květen, červen</a:t>
            </a:r>
          </a:p>
          <a:p>
            <a:pPr>
              <a:buNone/>
            </a:pPr>
            <a:r>
              <a:rPr lang="cs-CZ" dirty="0" smtClean="0"/>
              <a:t>		březen, duben, květen</a:t>
            </a:r>
          </a:p>
          <a:p>
            <a:pPr>
              <a:buNone/>
            </a:pPr>
            <a:r>
              <a:rPr lang="cs-CZ" dirty="0" smtClean="0"/>
              <a:t>		květen, červen, červenec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Jaro začíná:</a:t>
            </a:r>
          </a:p>
          <a:p>
            <a:pPr>
              <a:buNone/>
            </a:pPr>
            <a:r>
              <a:rPr lang="cs-CZ" dirty="0" smtClean="0"/>
              <a:t>		23. března</a:t>
            </a:r>
          </a:p>
          <a:p>
            <a:pPr>
              <a:buNone/>
            </a:pPr>
            <a:r>
              <a:rPr lang="cs-CZ" dirty="0" smtClean="0"/>
              <a:t>		21. června</a:t>
            </a:r>
          </a:p>
          <a:p>
            <a:pPr>
              <a:buNone/>
            </a:pPr>
            <a:r>
              <a:rPr lang="cs-CZ" dirty="0" smtClean="0"/>
              <a:t>		21. března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432048" cy="498183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132856"/>
            <a:ext cx="432048" cy="498183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36912"/>
            <a:ext cx="432048" cy="498183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05064"/>
            <a:ext cx="432048" cy="498183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509120"/>
            <a:ext cx="432048" cy="498183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O0MZE86X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013176"/>
            <a:ext cx="432048" cy="49818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Přiřaď obrázek k názvu rostliny:</a:t>
            </a:r>
          </a:p>
          <a:p>
            <a:pPr>
              <a:buNone/>
            </a:pP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smetanka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narcis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hyacint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krokus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sněženka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bledule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C9001228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645024"/>
            <a:ext cx="634330" cy="724050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2EOZRNWK\MP9004275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988840"/>
            <a:ext cx="504056" cy="757934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AWGJD1MZ\MP9004072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797152"/>
            <a:ext cx="711275" cy="971127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L9NQ16BA\MP9003416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4581128"/>
            <a:ext cx="576064" cy="807566"/>
          </a:xfrm>
          <a:prstGeom prst="rect">
            <a:avLst/>
          </a:prstGeom>
          <a:noFill/>
        </p:spPr>
      </p:pic>
      <p:pic>
        <p:nvPicPr>
          <p:cNvPr id="2056" name="Picture 8" descr="C:\Users\Marcela\AppData\Local\Microsoft\Windows\Temporary Internet Files\Content.IE5\2EOZRNWK\MC900122861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140968"/>
            <a:ext cx="843792" cy="846424"/>
          </a:xfrm>
          <a:prstGeom prst="rect">
            <a:avLst/>
          </a:prstGeom>
          <a:noFill/>
        </p:spPr>
      </p:pic>
      <p:pic>
        <p:nvPicPr>
          <p:cNvPr id="2057" name="Picture 9" descr="C:\Users\Marcela\AppData\Local\Microsoft\Windows\Temporary Internet Files\Content.IE5\AWGJD1MZ\MC900088216[3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348880"/>
            <a:ext cx="720080" cy="91382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3.08973E-6 L -0.5828 0.105 " pathEditMode="relative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26735E-6 L -0.15746 -0.2204 " pathEditMode="relative" ptsTypes="AA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2.23867E-6 L -0.2835 -0.24144 " pathEditMode="relative" ptsTypes="AA">
                                      <p:cBhvr>
                                        <p:cTn id="1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21832E-6 L -0.57482 -0.08395 " pathEditMode="relative" ptsTypes="AA">
                                      <p:cBhvr>
                                        <p:cTn id="2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60407E-6 L -0.41736 0.20975 " pathEditMode="relative" ptsTypes="AA">
                                      <p:cBhvr>
                                        <p:cTn id="2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9.89824E-7 L -0.31493 0.41952 " pathEditMode="relative" ptsTypes="AA">
                                      <p:cBhvr>
                                        <p:cTn id="31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364088" y="3356992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364088" y="285293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364088" y="2348880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763688" y="3356992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763688" y="285293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63688" y="2348880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ln>
            <a:solidFill>
              <a:schemeClr val="bg1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Přiřaď názvy ptáků do správné skupiny: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STÁLÍ PTÁCI                    STĚHOVAVÍ PTÁCI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sýkora</a:t>
            </a:r>
          </a:p>
          <a:p>
            <a:pPr>
              <a:buNone/>
            </a:pPr>
            <a:r>
              <a:rPr lang="cs-CZ" dirty="0" smtClean="0"/>
              <a:t>            datel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straka</a:t>
            </a:r>
          </a:p>
          <a:p>
            <a:pPr>
              <a:buNone/>
            </a:pPr>
            <a:r>
              <a:rPr lang="cs-CZ" dirty="0" smtClean="0"/>
              <a:t>                                                čáp</a:t>
            </a:r>
          </a:p>
          <a:p>
            <a:pPr>
              <a:buNone/>
            </a:pPr>
            <a:r>
              <a:rPr lang="cs-CZ" dirty="0" smtClean="0"/>
              <a:t>            vlaštovka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kukačka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3074" name="Picture 2" descr="C:\Users\Marcela\AppData\Local\Microsoft\Windows\Temporary Internet Files\Content.IE5\O0MZE86X\MC900109229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005064"/>
            <a:ext cx="395471" cy="476672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L9NQ16BA\MC900109233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221088"/>
            <a:ext cx="454772" cy="714356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2EOZRNWK\MC9004414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725144"/>
            <a:ext cx="578151" cy="432048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AWGJD1MZ\MC900084042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941168"/>
            <a:ext cx="450922" cy="692696"/>
          </a:xfrm>
          <a:prstGeom prst="rect">
            <a:avLst/>
          </a:prstGeom>
          <a:noFill/>
        </p:spPr>
      </p:pic>
      <p:pic>
        <p:nvPicPr>
          <p:cNvPr id="3078" name="Picture 6" descr="C:\Users\Marcela\AppData\Local\Microsoft\Windows\Temporary Internet Files\Content.IE5\O0MZE86X\MC900109215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5517232"/>
            <a:ext cx="567039" cy="476658"/>
          </a:xfrm>
          <a:prstGeom prst="rect">
            <a:avLst/>
          </a:prstGeom>
          <a:noFill/>
        </p:spPr>
      </p:pic>
      <p:pic>
        <p:nvPicPr>
          <p:cNvPr id="3079" name="Picture 7" descr="C:\Users\Marcela\AppData\Local\Microsoft\Windows\Temporary Internet Files\Content.IE5\L9NQ16BA\MC9000839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5949280"/>
            <a:ext cx="851528" cy="41311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9687 -0.2308 " pathEditMode="relative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0243 -0.2204 " pathEditMode="relative" ptsTypes="AA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1198 -0.19936 " pathEditMode="relative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0486 -0.40911 " pathEditMode="relative" ptsTypes="AA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6459 -0.3883 " pathEditMode="relative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3386 -0.37766 " pathEditMode="relative" ptsTypes="AA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Dopiš: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060848"/>
          <a:ext cx="6096000" cy="3400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5666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samec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samice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mládě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666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kozel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66692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ovce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66692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tele</a:t>
                      </a:r>
                      <a:endParaRPr lang="cs-CZ" sz="2800" dirty="0"/>
                    </a:p>
                  </a:txBody>
                  <a:tcPr/>
                </a:tc>
              </a:tr>
              <a:tr h="5666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kanec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66692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klisna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103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19</cp:revision>
  <dcterms:created xsi:type="dcterms:W3CDTF">2012-01-26T16:52:35Z</dcterms:created>
  <dcterms:modified xsi:type="dcterms:W3CDTF">2012-04-05T07:29:22Z</dcterms:modified>
</cp:coreProperties>
</file>