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VY_32_INOVACE_09_Přírodověda 4.ročník_Živočichové našich lesů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Živočichové našich lesů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4F94E5-441B-4651-A0D7-C34C3385C70C}" type="presOf" srcId="{D1D4F407-5343-4D3F-B5B9-D407B03CAEB4}" destId="{AED2198E-93D5-4001-81B4-73124B309672}" srcOrd="1" destOrd="0" presId="urn:microsoft.com/office/officeart/2005/8/layout/target3"/>
    <dgm:cxn modelId="{054B02BB-30C1-4585-96D2-FC4965C1754F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BA7922E-8A48-4F1C-9A2E-308712F84CCE}" type="presOf" srcId="{D8197B8C-B260-4A16-BDF4-0947B075E274}" destId="{5A5FFA88-C948-4069-8E93-59FA12366E83}" srcOrd="1" destOrd="0" presId="urn:microsoft.com/office/officeart/2005/8/layout/target3"/>
    <dgm:cxn modelId="{1D4AFD9F-740D-4199-9D5E-CBCCD8B4648D}" type="presOf" srcId="{D1D4F407-5343-4D3F-B5B9-D407B03CAEB4}" destId="{D005CE8C-CC26-4C3E-AC11-E15060ECD759}" srcOrd="0" destOrd="0" presId="urn:microsoft.com/office/officeart/2005/8/layout/target3"/>
    <dgm:cxn modelId="{D3C42542-DED0-480C-A97D-339A7C88AE54}" type="presOf" srcId="{757F3AB3-0718-4624-B441-E567A8F0AB56}" destId="{333A1088-737F-45CB-B68E-254E46348037}" srcOrd="0" destOrd="0" presId="urn:microsoft.com/office/officeart/2005/8/layout/target3"/>
    <dgm:cxn modelId="{2B6EF9A2-F2D1-4F1E-A781-48E24405555B}" type="presOf" srcId="{D8197B8C-B260-4A16-BDF4-0947B075E274}" destId="{25B08C86-7E15-44DC-BE7F-FFB55DD49D12}" srcOrd="0" destOrd="0" presId="urn:microsoft.com/office/officeart/2005/8/layout/target3"/>
    <dgm:cxn modelId="{CD912FF8-17D8-4105-AAAA-ADD7DCBA648B}" type="presOf" srcId="{4C35D32F-0EAB-4CD7-82EE-45574DC2A586}" destId="{8BEBB6EC-1DAA-4CAC-8A25-BC0FCBD5DBD5}" srcOrd="0" destOrd="0" presId="urn:microsoft.com/office/officeart/2005/8/layout/target3"/>
    <dgm:cxn modelId="{BD1E492A-15CB-4682-9C0A-C1F44E3404BC}" type="presOf" srcId="{D1B46980-6531-4606-95E6-44980827E919}" destId="{6140AFEC-043D-4C43-A2F9-D0F5331DF3A3}" srcOrd="0" destOrd="0" presId="urn:microsoft.com/office/officeart/2005/8/layout/target3"/>
    <dgm:cxn modelId="{3940AF52-4843-4D1A-9136-F732B11D3659}" type="presOf" srcId="{B651F6E3-6281-48DB-9319-2AEAFDAE7572}" destId="{619D679B-A015-4ECF-8348-D1034C574F40}" srcOrd="0" destOrd="0" presId="urn:microsoft.com/office/officeart/2005/8/layout/target3"/>
    <dgm:cxn modelId="{F3A85F4E-5929-43D6-8D88-64BB09323ECB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CAA2428-D3BB-4D60-BC56-6D2301A52C86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D9C59D2C-AED0-4390-B038-DD92C2C2C87B}" type="presParOf" srcId="{333A1088-737F-45CB-B68E-254E46348037}" destId="{F5ABB229-8D3B-4694-996A-96F23CF14429}" srcOrd="0" destOrd="0" presId="urn:microsoft.com/office/officeart/2005/8/layout/target3"/>
    <dgm:cxn modelId="{3252A1E3-70FA-466D-97A6-CE6FF4A330EC}" type="presParOf" srcId="{333A1088-737F-45CB-B68E-254E46348037}" destId="{F41139FD-01EE-4571-8B17-4FB00FC51163}" srcOrd="1" destOrd="0" presId="urn:microsoft.com/office/officeart/2005/8/layout/target3"/>
    <dgm:cxn modelId="{D8470BA7-9124-4ABE-A4BA-A473B4816BFF}" type="presParOf" srcId="{333A1088-737F-45CB-B68E-254E46348037}" destId="{D005CE8C-CC26-4C3E-AC11-E15060ECD759}" srcOrd="2" destOrd="0" presId="urn:microsoft.com/office/officeart/2005/8/layout/target3"/>
    <dgm:cxn modelId="{A467D4C7-791E-4133-9E71-1E8077BBDC7B}" type="presParOf" srcId="{333A1088-737F-45CB-B68E-254E46348037}" destId="{2C702D82-9B77-49B7-9568-BB8EB47C3372}" srcOrd="3" destOrd="0" presId="urn:microsoft.com/office/officeart/2005/8/layout/target3"/>
    <dgm:cxn modelId="{C03CE98C-2C5F-4A46-B935-6C192369F6B7}" type="presParOf" srcId="{333A1088-737F-45CB-B68E-254E46348037}" destId="{A52A0455-90FF-4808-ABD0-F02540D31D5A}" srcOrd="4" destOrd="0" presId="urn:microsoft.com/office/officeart/2005/8/layout/target3"/>
    <dgm:cxn modelId="{6C68FE67-3028-4BA4-BB70-35202D6407FE}" type="presParOf" srcId="{333A1088-737F-45CB-B68E-254E46348037}" destId="{6140AFEC-043D-4C43-A2F9-D0F5331DF3A3}" srcOrd="5" destOrd="0" presId="urn:microsoft.com/office/officeart/2005/8/layout/target3"/>
    <dgm:cxn modelId="{3B2ECF94-381E-463C-BA02-5A640DA89ECF}" type="presParOf" srcId="{333A1088-737F-45CB-B68E-254E46348037}" destId="{9358AC05-5D7D-4327-9F80-1AD486AEA664}" srcOrd="6" destOrd="0" presId="urn:microsoft.com/office/officeart/2005/8/layout/target3"/>
    <dgm:cxn modelId="{D9ECCD96-8C56-4075-8A21-493F4B1FE5AC}" type="presParOf" srcId="{333A1088-737F-45CB-B68E-254E46348037}" destId="{313FC574-E1CD-4FB4-B054-0B805CE0447D}" srcOrd="7" destOrd="0" presId="urn:microsoft.com/office/officeart/2005/8/layout/target3"/>
    <dgm:cxn modelId="{56D6049C-8F8D-4939-A08F-C643CFEA8546}" type="presParOf" srcId="{333A1088-737F-45CB-B68E-254E46348037}" destId="{619D679B-A015-4ECF-8348-D1034C574F40}" srcOrd="8" destOrd="0" presId="urn:microsoft.com/office/officeart/2005/8/layout/target3"/>
    <dgm:cxn modelId="{6552684F-9BC0-4F75-A4DA-C705379AC8F2}" type="presParOf" srcId="{333A1088-737F-45CB-B68E-254E46348037}" destId="{322283A8-4A27-4CDA-BAE3-F381106A9174}" srcOrd="9" destOrd="0" presId="urn:microsoft.com/office/officeart/2005/8/layout/target3"/>
    <dgm:cxn modelId="{A9B7FFFE-2C81-4D33-B256-8DBE3AE9A997}" type="presParOf" srcId="{333A1088-737F-45CB-B68E-254E46348037}" destId="{FFC9F71D-1B4F-4AD9-A4A6-86ADEFC8AF5C}" srcOrd="10" destOrd="0" presId="urn:microsoft.com/office/officeart/2005/8/layout/target3"/>
    <dgm:cxn modelId="{F965E27B-E0D3-466A-96C6-AA8AB27FBD1E}" type="presParOf" srcId="{333A1088-737F-45CB-B68E-254E46348037}" destId="{25B08C86-7E15-44DC-BE7F-FFB55DD49D12}" srcOrd="11" destOrd="0" presId="urn:microsoft.com/office/officeart/2005/8/layout/target3"/>
    <dgm:cxn modelId="{E26E54B6-E605-4A3B-8584-8287266AC50B}" type="presParOf" srcId="{333A1088-737F-45CB-B68E-254E46348037}" destId="{76644BE8-9D7C-4C09-B250-3D10AF48CBB7}" srcOrd="12" destOrd="0" presId="urn:microsoft.com/office/officeart/2005/8/layout/target3"/>
    <dgm:cxn modelId="{62A385F5-99F0-4723-8986-902C377AAB05}" type="presParOf" srcId="{333A1088-737F-45CB-B68E-254E46348037}" destId="{EE85B701-7295-41C0-BA7A-34D3756A2AE6}" srcOrd="13" destOrd="0" presId="urn:microsoft.com/office/officeart/2005/8/layout/target3"/>
    <dgm:cxn modelId="{8642049D-AB46-4BC8-BF0C-2E1ACC79BBAD}" type="presParOf" srcId="{333A1088-737F-45CB-B68E-254E46348037}" destId="{8BEBB6EC-1DAA-4CAC-8A25-BC0FCBD5DBD5}" srcOrd="14" destOrd="0" presId="urn:microsoft.com/office/officeart/2005/8/layout/target3"/>
    <dgm:cxn modelId="{FB00AA76-C67B-441D-AB78-9B2A7A5F2D70}" type="presParOf" srcId="{333A1088-737F-45CB-B68E-254E46348037}" destId="{AED2198E-93D5-4001-81B4-73124B309672}" srcOrd="15" destOrd="0" presId="urn:microsoft.com/office/officeart/2005/8/layout/target3"/>
    <dgm:cxn modelId="{8D72EAFE-A6BB-4E34-9E1E-A1AB658EDAEA}" type="presParOf" srcId="{333A1088-737F-45CB-B68E-254E46348037}" destId="{2BE915AB-18AA-4053-B92C-3BFC9ED204BB}" srcOrd="16" destOrd="0" presId="urn:microsoft.com/office/officeart/2005/8/layout/target3"/>
    <dgm:cxn modelId="{84507A82-17FC-42FF-A125-95986D5EEF0F}" type="presParOf" srcId="{333A1088-737F-45CB-B68E-254E46348037}" destId="{6BB5E863-4638-4E1D-BFDE-399D028AC4ED}" srcOrd="17" destOrd="0" presId="urn:microsoft.com/office/officeart/2005/8/layout/target3"/>
    <dgm:cxn modelId="{AA5EC2BC-734D-4451-9AA8-6A63A4302564}" type="presParOf" srcId="{333A1088-737F-45CB-B68E-254E46348037}" destId="{5A5FFA88-C948-4069-8E93-59FA12366E83}" srcOrd="18" destOrd="0" presId="urn:microsoft.com/office/officeart/2005/8/layout/target3"/>
    <dgm:cxn modelId="{D501BA59-148F-4E10-BC86-05F96E9359E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VY_32_INOVACE_09_Přírodověda 4.ročník_Živočichové našich lesů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Živočichové našich lesů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6B7BBC8-F6B8-4149-AE34-F2909EB71E56}" type="datetimeFigureOut">
              <a:rPr lang="cs-CZ" smtClean="0"/>
              <a:t>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6A0701F7-23E6-46B0-AE3F-FF3E0784752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87941901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53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ŽIVOČICHOVÉ NAŠICH LESŮ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060848"/>
            <a:ext cx="2697076" cy="3362909"/>
          </a:xfrm>
        </p:spPr>
      </p:pic>
    </p:spTree>
    <p:extLst>
      <p:ext uri="{BB962C8B-B14F-4D97-AF65-F5344CB8AC3E}">
        <p14:creationId xmlns:p14="http://schemas.microsoft.com/office/powerpoint/2010/main" val="2411158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</a:t>
            </a:r>
            <a:r>
              <a:rPr lang="cs-CZ" dirty="0"/>
              <a:t>4</a:t>
            </a:r>
            <a:r>
              <a:rPr lang="cs-CZ" dirty="0" smtClean="0"/>
              <a:t>. ročníku.</a:t>
            </a:r>
          </a:p>
          <a:p>
            <a:r>
              <a:rPr lang="cs-CZ" dirty="0" smtClean="0"/>
              <a:t>Pomůže žákům utřídit si  a prohloubit </a:t>
            </a:r>
            <a:r>
              <a:rPr lang="cs-CZ" dirty="0" smtClean="0"/>
              <a:t>znalosti </a:t>
            </a:r>
            <a:r>
              <a:rPr lang="cs-CZ" dirty="0" smtClean="0"/>
              <a:t>nejen </a:t>
            </a:r>
            <a:r>
              <a:rPr lang="cs-CZ" dirty="0" smtClean="0"/>
              <a:t>  z </a:t>
            </a:r>
            <a:r>
              <a:rPr lang="cs-CZ" dirty="0" smtClean="0"/>
              <a:t>tohoto ročníku, ale i z ročníků minulých.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7539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 lese žije velké množství živočichů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DOMOV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ÚKRYT PŘED NEPŘÁTELI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lišky, jezevci, veverky</a:t>
            </a:r>
            <a:r>
              <a:rPr lang="cs-CZ" dirty="0" smtClean="0"/>
              <a:t>, četné druhy hmyzu……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cs-CZ" dirty="0"/>
              <a:t>z</a:t>
            </a:r>
            <a:r>
              <a:rPr lang="cs-CZ" dirty="0" smtClean="0"/>
              <a:t>ajíc polní…..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119" y="3212976"/>
            <a:ext cx="2447925" cy="28575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789040"/>
            <a:ext cx="285750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20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Bezobratlí živočichové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75000"/>
                  </a:schemeClr>
                </a:solidFill>
              </a:rPr>
              <a:t>MRAVENEC LESNÍ</a:t>
            </a:r>
          </a:p>
          <a:p>
            <a:r>
              <a:rPr lang="cs-CZ" dirty="0"/>
              <a:t>c</a:t>
            </a:r>
            <a:r>
              <a:rPr lang="cs-CZ" dirty="0" smtClean="0"/>
              <a:t>hráněný živočich</a:t>
            </a:r>
          </a:p>
          <a:p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1772816"/>
            <a:ext cx="2857500" cy="2143125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2844378"/>
            <a:ext cx="2857500" cy="2143125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541415"/>
            <a:ext cx="2857500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469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Plazi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5">
                    <a:lumMod val="50000"/>
                  </a:schemeClr>
                </a:solidFill>
              </a:rPr>
              <a:t>ZMIJE OBECNÁ</a:t>
            </a:r>
          </a:p>
          <a:p>
            <a:r>
              <a:rPr lang="cs-CZ" dirty="0"/>
              <a:t>n</a:t>
            </a:r>
            <a:r>
              <a:rPr lang="cs-CZ" dirty="0" smtClean="0"/>
              <a:t>ejjedovatější živočich žijící u </a:t>
            </a:r>
            <a:r>
              <a:rPr lang="cs-CZ" dirty="0" smtClean="0"/>
              <a:t>nás</a:t>
            </a:r>
            <a:endParaRPr lang="cs-CZ" dirty="0" smtClean="0"/>
          </a:p>
          <a:p>
            <a:r>
              <a:rPr lang="cs-CZ" dirty="0"/>
              <a:t>k</a:t>
            </a:r>
            <a:r>
              <a:rPr lang="cs-CZ" dirty="0" smtClean="0"/>
              <a:t>likatá čára na </a:t>
            </a:r>
            <a:r>
              <a:rPr lang="cs-CZ" dirty="0" smtClean="0"/>
              <a:t>hřbetě</a:t>
            </a:r>
            <a:endParaRPr lang="cs-CZ" dirty="0" smtClean="0"/>
          </a:p>
          <a:p>
            <a:r>
              <a:rPr lang="cs-CZ" dirty="0"/>
              <a:t>c</a:t>
            </a:r>
            <a:r>
              <a:rPr lang="cs-CZ" dirty="0" smtClean="0"/>
              <a:t>hráněný </a:t>
            </a:r>
            <a:r>
              <a:rPr lang="cs-CZ" dirty="0" smtClean="0"/>
              <a:t>druh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1310" y="3140968"/>
            <a:ext cx="2160240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861048"/>
            <a:ext cx="2088232" cy="1828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5994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Ptáci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DATEL ČERNÝ                      </a:t>
            </a:r>
          </a:p>
          <a:p>
            <a:r>
              <a:rPr lang="cs-CZ" dirty="0"/>
              <a:t>ž</a:t>
            </a:r>
            <a:r>
              <a:rPr lang="cs-CZ" dirty="0" smtClean="0"/>
              <a:t>iví se larvami  a </a:t>
            </a:r>
            <a:r>
              <a:rPr lang="cs-CZ" dirty="0" smtClean="0"/>
              <a:t>mravenci</a:t>
            </a:r>
            <a:endParaRPr lang="cs-CZ" dirty="0" smtClean="0"/>
          </a:p>
          <a:p>
            <a:r>
              <a:rPr lang="cs-CZ" dirty="0"/>
              <a:t>u</a:t>
            </a:r>
            <a:r>
              <a:rPr lang="cs-CZ" dirty="0" smtClean="0"/>
              <a:t>žitečný a </a:t>
            </a:r>
            <a:r>
              <a:rPr lang="cs-CZ" dirty="0" smtClean="0"/>
              <a:t>stálý                  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KUKAČKA OBECNÁ</a:t>
            </a:r>
          </a:p>
          <a:p>
            <a:r>
              <a:rPr lang="cs-CZ" dirty="0"/>
              <a:t>k</a:t>
            </a:r>
            <a:r>
              <a:rPr lang="cs-CZ" dirty="0" smtClean="0"/>
              <a:t>lade vajíčka do hnízd jiných </a:t>
            </a:r>
            <a:r>
              <a:rPr lang="cs-CZ" dirty="0" smtClean="0"/>
              <a:t>ptáků</a:t>
            </a:r>
            <a:endParaRPr lang="cs-CZ" dirty="0" smtClean="0"/>
          </a:p>
          <a:p>
            <a:r>
              <a:rPr lang="cs-CZ" dirty="0" smtClean="0"/>
              <a:t>tažná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428999"/>
            <a:ext cx="1876425" cy="239077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676649"/>
            <a:ext cx="1352550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586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B050"/>
                </a:solidFill>
              </a:rPr>
              <a:t>KUNA LESNÍ</a:t>
            </a:r>
          </a:p>
          <a:p>
            <a:r>
              <a:rPr lang="cs-CZ" dirty="0" smtClean="0"/>
              <a:t>všežravec</a:t>
            </a:r>
            <a:endParaRPr lang="cs-CZ" dirty="0" smtClean="0"/>
          </a:p>
          <a:p>
            <a:r>
              <a:rPr lang="cs-CZ" dirty="0"/>
              <a:t>ž</a:t>
            </a:r>
            <a:r>
              <a:rPr lang="cs-CZ" dirty="0" smtClean="0"/>
              <a:t>ije v dutinách </a:t>
            </a:r>
            <a:r>
              <a:rPr lang="cs-CZ" dirty="0" smtClean="0"/>
              <a:t>stromů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VEVERKA OBECNÁ</a:t>
            </a:r>
          </a:p>
          <a:p>
            <a:r>
              <a:rPr lang="cs-CZ" dirty="0" smtClean="0"/>
              <a:t>všežravec</a:t>
            </a:r>
            <a:endParaRPr lang="cs-CZ" dirty="0" smtClean="0"/>
          </a:p>
          <a:p>
            <a:r>
              <a:rPr lang="cs-CZ" dirty="0"/>
              <a:t>c</a:t>
            </a:r>
            <a:r>
              <a:rPr lang="cs-CZ" dirty="0" smtClean="0"/>
              <a:t>hráněný </a:t>
            </a:r>
            <a:r>
              <a:rPr lang="cs-CZ" dirty="0" smtClean="0"/>
              <a:t>druh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428999"/>
            <a:ext cx="2857500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3428999"/>
            <a:ext cx="2857500" cy="214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5803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</a:t>
            </a:r>
            <a:r>
              <a:rPr lang="cs-CZ" dirty="0" smtClean="0"/>
              <a:t>avci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2">
                    <a:lumMod val="50000"/>
                  </a:schemeClr>
                </a:solidFill>
              </a:rPr>
              <a:t>PRASE DIVOKÉ</a:t>
            </a:r>
          </a:p>
          <a:p>
            <a:r>
              <a:rPr lang="cs-CZ" dirty="0"/>
              <a:t>b</a:t>
            </a:r>
            <a:r>
              <a:rPr lang="cs-CZ" dirty="0" smtClean="0"/>
              <a:t>ahnitá </a:t>
            </a:r>
            <a:r>
              <a:rPr lang="cs-CZ" dirty="0" smtClean="0"/>
              <a:t>místa</a:t>
            </a:r>
            <a:endParaRPr lang="cs-CZ" dirty="0" smtClean="0"/>
          </a:p>
          <a:p>
            <a:r>
              <a:rPr lang="cs-CZ" dirty="0" smtClean="0"/>
              <a:t>všežravec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JELEN LESNÍ</a:t>
            </a:r>
          </a:p>
          <a:p>
            <a:r>
              <a:rPr lang="cs-CZ" dirty="0"/>
              <a:t>v</a:t>
            </a:r>
            <a:r>
              <a:rPr lang="cs-CZ" dirty="0" smtClean="0"/>
              <a:t> lesích vyšších </a:t>
            </a:r>
            <a:r>
              <a:rPr lang="cs-CZ" dirty="0" smtClean="0"/>
              <a:t>poloh</a:t>
            </a:r>
            <a:endParaRPr lang="cs-CZ" dirty="0" smtClean="0"/>
          </a:p>
          <a:p>
            <a:r>
              <a:rPr lang="cs-CZ" dirty="0"/>
              <a:t>s</a:t>
            </a:r>
            <a:r>
              <a:rPr lang="cs-CZ" dirty="0" smtClean="0"/>
              <a:t>amci mají paroží (přibývá s věkem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107" y="3717032"/>
            <a:ext cx="2857500" cy="23050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3902769"/>
            <a:ext cx="2857500" cy="19335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0290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3">
                    <a:lumMod val="50000"/>
                  </a:schemeClr>
                </a:solidFill>
              </a:rPr>
              <a:t>LIŠKA OBECNÁ</a:t>
            </a:r>
          </a:p>
          <a:p>
            <a:r>
              <a:rPr lang="cs-CZ" dirty="0"/>
              <a:t>u</a:t>
            </a:r>
            <a:r>
              <a:rPr lang="cs-CZ" dirty="0" smtClean="0"/>
              <a:t>krývá se v </a:t>
            </a:r>
            <a:r>
              <a:rPr lang="cs-CZ" dirty="0" smtClean="0"/>
              <a:t>norách</a:t>
            </a:r>
            <a:endParaRPr lang="cs-CZ" dirty="0" smtClean="0"/>
          </a:p>
          <a:p>
            <a:r>
              <a:rPr lang="cs-CZ" dirty="0"/>
              <a:t>m</a:t>
            </a:r>
            <a:r>
              <a:rPr lang="cs-CZ" dirty="0" smtClean="0"/>
              <a:t>asožravec</a:t>
            </a:r>
            <a:endParaRPr lang="cs-CZ" dirty="0" smtClean="0"/>
          </a:p>
          <a:p>
            <a:r>
              <a:rPr lang="cs-CZ" dirty="0">
                <a:solidFill>
                  <a:srgbClr val="FF0000"/>
                </a:solidFill>
              </a:rPr>
              <a:t>h</a:t>
            </a:r>
            <a:r>
              <a:rPr lang="cs-CZ" dirty="0" smtClean="0">
                <a:solidFill>
                  <a:srgbClr val="FF0000"/>
                </a:solidFill>
              </a:rPr>
              <a:t>lavní přenašeč </a:t>
            </a:r>
            <a:r>
              <a:rPr lang="cs-CZ" dirty="0" smtClean="0">
                <a:solidFill>
                  <a:srgbClr val="FF0000"/>
                </a:solidFill>
              </a:rPr>
              <a:t>vztekliny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844824"/>
            <a:ext cx="1524000" cy="100965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3789040"/>
            <a:ext cx="2857500" cy="1905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3976207"/>
            <a:ext cx="2857500" cy="228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313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http://microsoft.com</a:t>
            </a:r>
            <a:endParaRPr lang="cs-CZ" dirty="0" smtClean="0"/>
          </a:p>
          <a:p>
            <a:r>
              <a:rPr lang="cs-CZ" sz="2000" dirty="0"/>
              <a:t>MGR.VĚRA ŠTIKOVÁ. </a:t>
            </a:r>
            <a:r>
              <a:rPr lang="cs-CZ" sz="2000" i="1" dirty="0"/>
              <a:t>Člověk a jeho svět</a:t>
            </a:r>
            <a:r>
              <a:rPr lang="cs-CZ" sz="2000" dirty="0"/>
              <a:t>: </a:t>
            </a:r>
            <a:r>
              <a:rPr lang="cs-CZ" sz="2000" i="1" dirty="0"/>
              <a:t>Přírodověda pro 4.ročník</a:t>
            </a:r>
            <a:r>
              <a:rPr lang="cs-CZ" sz="2000" dirty="0"/>
              <a:t>. druhé vydání. Nový Malín: NOVÁ </a:t>
            </a:r>
            <a:r>
              <a:rPr lang="cs-CZ" sz="2000" dirty="0" err="1"/>
              <a:t>ŠKOLA,s.r.o</a:t>
            </a:r>
            <a:r>
              <a:rPr lang="cs-CZ" sz="2000" dirty="0"/>
              <a:t>., 2011. ISBN 978-80-7289-211-2. 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54983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106</TotalTime>
  <Words>188</Words>
  <Application>Microsoft Office PowerPoint</Application>
  <PresentationFormat>Předvádění na obrazovce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Exekutivní</vt:lpstr>
      <vt:lpstr>Prezentace aplikace PowerPoint</vt:lpstr>
      <vt:lpstr>ŽIVOČICHOVÉ NAŠICH LESŮ</vt:lpstr>
      <vt:lpstr>ANOTACE</vt:lpstr>
      <vt:lpstr>V lese žije velké množství živočichů</vt:lpstr>
      <vt:lpstr>Bezobratlí živočichové</vt:lpstr>
      <vt:lpstr>Plazi</vt:lpstr>
      <vt:lpstr>Ptáci</vt:lpstr>
      <vt:lpstr>Savci</vt:lpstr>
      <vt:lpstr>Savci</vt:lpstr>
      <vt:lpstr>Savci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Učitel</cp:lastModifiedBy>
  <cp:revision>24</cp:revision>
  <dcterms:created xsi:type="dcterms:W3CDTF">2011-12-04T16:39:43Z</dcterms:created>
  <dcterms:modified xsi:type="dcterms:W3CDTF">2012-04-05T09:08:45Z</dcterms:modified>
</cp:coreProperties>
</file>