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smtClean="0"/>
            <a:t>VY_32_INOVACE_19_ROČNÍ OBDOBÍ_LES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705913-F872-4B70-910B-F67276399051}" type="presOf" srcId="{4C35D32F-0EAB-4CD7-82EE-45574DC2A586}" destId="{890E4F0B-2866-4A3F-A3C7-2A14B1797930}" srcOrd="1" destOrd="0" presId="urn:microsoft.com/office/officeart/2005/8/layout/target3"/>
    <dgm:cxn modelId="{884B2E17-7C8D-4754-AE56-E6BD7CA06D70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E50D483-01AD-4CEB-9009-E78474A1E357}" type="presOf" srcId="{D8197B8C-B260-4A16-BDF4-0947B075E274}" destId="{5A5FFA88-C948-4069-8E93-59FA12366E83}" srcOrd="1" destOrd="0" presId="urn:microsoft.com/office/officeart/2005/8/layout/target3"/>
    <dgm:cxn modelId="{EC0CBC52-67EB-4BA3-936E-B6E2A89B539A}" type="presOf" srcId="{D1D4F407-5343-4D3F-B5B9-D407B03CAEB4}" destId="{D005CE8C-CC26-4C3E-AC11-E15060ECD759}" srcOrd="0" destOrd="0" presId="urn:microsoft.com/office/officeart/2005/8/layout/target3"/>
    <dgm:cxn modelId="{0D7B3F65-A6D5-4A87-AE45-FA22BD8ACC69}" type="presOf" srcId="{B651F6E3-6281-48DB-9319-2AEAFDAE7572}" destId="{619D679B-A015-4ECF-8348-D1034C574F40}" srcOrd="0" destOrd="0" presId="urn:microsoft.com/office/officeart/2005/8/layout/target3"/>
    <dgm:cxn modelId="{E2A031A7-0A90-40EF-90C3-3940D641854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B1A259B-7C5A-485F-BF82-5A7C22FE2841}" type="presOf" srcId="{757F3AB3-0718-4624-B441-E567A8F0AB56}" destId="{333A1088-737F-45CB-B68E-254E46348037}" srcOrd="0" destOrd="0" presId="urn:microsoft.com/office/officeart/2005/8/layout/target3"/>
    <dgm:cxn modelId="{A91166E4-86C4-484D-91A0-51F5C1325068}" type="presOf" srcId="{B651F6E3-6281-48DB-9319-2AEAFDAE7572}" destId="{6BB5E863-4638-4E1D-BFDE-399D028AC4ED}" srcOrd="1" destOrd="0" presId="urn:microsoft.com/office/officeart/2005/8/layout/target3"/>
    <dgm:cxn modelId="{B15612C1-8523-45B1-9609-2285B17220F3}" type="presOf" srcId="{4C35D32F-0EAB-4CD7-82EE-45574DC2A586}" destId="{8BEBB6EC-1DAA-4CAC-8A25-BC0FCBD5DBD5}" srcOrd="0" destOrd="0" presId="urn:microsoft.com/office/officeart/2005/8/layout/target3"/>
    <dgm:cxn modelId="{0E233F05-1D77-4D29-AEF8-171625CAC3BC}" type="presOf" srcId="{D1B46980-6531-4606-95E6-44980827E919}" destId="{6140AFEC-043D-4C43-A2F9-D0F5331DF3A3}" srcOrd="0" destOrd="0" presId="urn:microsoft.com/office/officeart/2005/8/layout/target3"/>
    <dgm:cxn modelId="{65D084EB-F430-46D1-83BA-56C8A02FD3AB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98B5647-BCC1-4A91-A4D5-33E62CC559DE}" type="presParOf" srcId="{333A1088-737F-45CB-B68E-254E46348037}" destId="{F5ABB229-8D3B-4694-996A-96F23CF14429}" srcOrd="0" destOrd="0" presId="urn:microsoft.com/office/officeart/2005/8/layout/target3"/>
    <dgm:cxn modelId="{E56BDBE2-F803-476D-99E0-514A12EE587B}" type="presParOf" srcId="{333A1088-737F-45CB-B68E-254E46348037}" destId="{F41139FD-01EE-4571-8B17-4FB00FC51163}" srcOrd="1" destOrd="0" presId="urn:microsoft.com/office/officeart/2005/8/layout/target3"/>
    <dgm:cxn modelId="{F4E6E8F3-33BC-42C6-ABA8-E31704B8B6CF}" type="presParOf" srcId="{333A1088-737F-45CB-B68E-254E46348037}" destId="{D005CE8C-CC26-4C3E-AC11-E15060ECD759}" srcOrd="2" destOrd="0" presId="urn:microsoft.com/office/officeart/2005/8/layout/target3"/>
    <dgm:cxn modelId="{5F0343D1-7E7A-4CE5-93CF-CE1B177BCA75}" type="presParOf" srcId="{333A1088-737F-45CB-B68E-254E46348037}" destId="{2C702D82-9B77-49B7-9568-BB8EB47C3372}" srcOrd="3" destOrd="0" presId="urn:microsoft.com/office/officeart/2005/8/layout/target3"/>
    <dgm:cxn modelId="{DFA7B77F-E7A9-4F0F-A52A-895D400D81C9}" type="presParOf" srcId="{333A1088-737F-45CB-B68E-254E46348037}" destId="{A52A0455-90FF-4808-ABD0-F02540D31D5A}" srcOrd="4" destOrd="0" presId="urn:microsoft.com/office/officeart/2005/8/layout/target3"/>
    <dgm:cxn modelId="{44BEF47E-5D30-4473-8549-DEA23F0A5B17}" type="presParOf" srcId="{333A1088-737F-45CB-B68E-254E46348037}" destId="{6140AFEC-043D-4C43-A2F9-D0F5331DF3A3}" srcOrd="5" destOrd="0" presId="urn:microsoft.com/office/officeart/2005/8/layout/target3"/>
    <dgm:cxn modelId="{D20FE9DF-3DDA-4CC0-BEB5-869B7B78A906}" type="presParOf" srcId="{333A1088-737F-45CB-B68E-254E46348037}" destId="{9358AC05-5D7D-4327-9F80-1AD486AEA664}" srcOrd="6" destOrd="0" presId="urn:microsoft.com/office/officeart/2005/8/layout/target3"/>
    <dgm:cxn modelId="{2F5FAB42-08D6-4C4B-888F-1C5C9F54C327}" type="presParOf" srcId="{333A1088-737F-45CB-B68E-254E46348037}" destId="{313FC574-E1CD-4FB4-B054-0B805CE0447D}" srcOrd="7" destOrd="0" presId="urn:microsoft.com/office/officeart/2005/8/layout/target3"/>
    <dgm:cxn modelId="{368A7FC3-01D7-491B-B4ED-A3C03C8E8FF7}" type="presParOf" srcId="{333A1088-737F-45CB-B68E-254E46348037}" destId="{619D679B-A015-4ECF-8348-D1034C574F40}" srcOrd="8" destOrd="0" presId="urn:microsoft.com/office/officeart/2005/8/layout/target3"/>
    <dgm:cxn modelId="{D5A778DD-3F6B-4511-A9A1-FC66A58D9542}" type="presParOf" srcId="{333A1088-737F-45CB-B68E-254E46348037}" destId="{322283A8-4A27-4CDA-BAE3-F381106A9174}" srcOrd="9" destOrd="0" presId="urn:microsoft.com/office/officeart/2005/8/layout/target3"/>
    <dgm:cxn modelId="{18F0E061-CA6B-476E-BF2B-EB765E3099AC}" type="presParOf" srcId="{333A1088-737F-45CB-B68E-254E46348037}" destId="{FFC9F71D-1B4F-4AD9-A4A6-86ADEFC8AF5C}" srcOrd="10" destOrd="0" presId="urn:microsoft.com/office/officeart/2005/8/layout/target3"/>
    <dgm:cxn modelId="{7B418C96-DE33-4A50-AB0F-B0F8158FA00E}" type="presParOf" srcId="{333A1088-737F-45CB-B68E-254E46348037}" destId="{25B08C86-7E15-44DC-BE7F-FFB55DD49D12}" srcOrd="11" destOrd="0" presId="urn:microsoft.com/office/officeart/2005/8/layout/target3"/>
    <dgm:cxn modelId="{1EF49DBD-F51B-49C5-88B3-636FD5CF7B4D}" type="presParOf" srcId="{333A1088-737F-45CB-B68E-254E46348037}" destId="{76644BE8-9D7C-4C09-B250-3D10AF48CBB7}" srcOrd="12" destOrd="0" presId="urn:microsoft.com/office/officeart/2005/8/layout/target3"/>
    <dgm:cxn modelId="{6B7E3645-C475-4B78-9801-69324F693C3D}" type="presParOf" srcId="{333A1088-737F-45CB-B68E-254E46348037}" destId="{EE85B701-7295-41C0-BA7A-34D3756A2AE6}" srcOrd="13" destOrd="0" presId="urn:microsoft.com/office/officeart/2005/8/layout/target3"/>
    <dgm:cxn modelId="{9AACCBF8-DA74-487C-A557-382915148A0F}" type="presParOf" srcId="{333A1088-737F-45CB-B68E-254E46348037}" destId="{8BEBB6EC-1DAA-4CAC-8A25-BC0FCBD5DBD5}" srcOrd="14" destOrd="0" presId="urn:microsoft.com/office/officeart/2005/8/layout/target3"/>
    <dgm:cxn modelId="{425C37AD-4C7C-4E82-8F00-701537FC2049}" type="presParOf" srcId="{333A1088-737F-45CB-B68E-254E46348037}" destId="{AED2198E-93D5-4001-81B4-73124B309672}" srcOrd="15" destOrd="0" presId="urn:microsoft.com/office/officeart/2005/8/layout/target3"/>
    <dgm:cxn modelId="{E481BA52-423E-4888-AF38-BA4539D1273A}" type="presParOf" srcId="{333A1088-737F-45CB-B68E-254E46348037}" destId="{2BE915AB-18AA-4053-B92C-3BFC9ED204BB}" srcOrd="16" destOrd="0" presId="urn:microsoft.com/office/officeart/2005/8/layout/target3"/>
    <dgm:cxn modelId="{4FE26212-EA1F-4F20-A698-9967BCEEC005}" type="presParOf" srcId="{333A1088-737F-45CB-B68E-254E46348037}" destId="{6BB5E863-4638-4E1D-BFDE-399D028AC4ED}" srcOrd="17" destOrd="0" presId="urn:microsoft.com/office/officeart/2005/8/layout/target3"/>
    <dgm:cxn modelId="{D510692C-C420-431E-B3E3-E266580DCC51}" type="presParOf" srcId="{333A1088-737F-45CB-B68E-254E46348037}" destId="{5A5FFA88-C948-4069-8E93-59FA12366E83}" srcOrd="18" destOrd="0" presId="urn:microsoft.com/office/officeart/2005/8/layout/target3"/>
    <dgm:cxn modelId="{F73EC401-A663-48E2-85AD-E17357680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smtClean="0"/>
            <a:t>VY_32_INOVACE_19_ROČNÍ OBDOBÍ_LES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Les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r>
              <a:rPr lang="cs-CZ" dirty="0" smtClean="0"/>
              <a:t>K výkladu je vhodné využít demonstrační karty s obrázky.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LES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/>
          <a:lstStyle/>
          <a:p>
            <a:r>
              <a:rPr lang="cs-CZ" dirty="0" smtClean="0"/>
              <a:t>přírodní společenstvo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lesní patra: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Marcela\AppData\Local\Microsoft\Windows\Temporary Internet Files\Content.IE5\2EOZRNWK\MP900401359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924944"/>
            <a:ext cx="3131591" cy="3131591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5076056" y="3284984"/>
            <a:ext cx="1440160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436096" y="3933056"/>
            <a:ext cx="1080120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644008" y="4869160"/>
            <a:ext cx="1872208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292080" y="5661248"/>
            <a:ext cx="1224136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067944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306896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stromové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378904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keřové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465313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bylinné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32240" y="551723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mechové</a:t>
            </a:r>
            <a:endParaRPr lang="cs-CZ" sz="24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dirty="0" smtClean="0"/>
              <a:t>lesní plody</a:t>
            </a:r>
          </a:p>
          <a:p>
            <a:pPr lvl="1"/>
            <a:r>
              <a:rPr lang="cs-CZ" dirty="0" smtClean="0"/>
              <a:t>borůvky</a:t>
            </a:r>
          </a:p>
          <a:p>
            <a:pPr lvl="1"/>
            <a:r>
              <a:rPr lang="cs-CZ" dirty="0" smtClean="0"/>
              <a:t>brusinky</a:t>
            </a:r>
          </a:p>
          <a:p>
            <a:pPr lvl="1"/>
            <a:r>
              <a:rPr lang="cs-CZ" dirty="0" smtClean="0"/>
              <a:t>lesní maliny</a:t>
            </a:r>
          </a:p>
          <a:p>
            <a:pPr lvl="1"/>
            <a:r>
              <a:rPr lang="cs-CZ" dirty="0" smtClean="0"/>
              <a:t>ostružiny</a:t>
            </a:r>
          </a:p>
          <a:p>
            <a:pPr lvl="1"/>
            <a:r>
              <a:rPr lang="cs-CZ" dirty="0" smtClean="0"/>
              <a:t>lesní jahody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2EOZRNWK\MC9001935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060848"/>
            <a:ext cx="1440160" cy="1235486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AWGJD1MZ\MC9001232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268760"/>
            <a:ext cx="1080120" cy="1544246"/>
          </a:xfrm>
          <a:prstGeom prst="rect">
            <a:avLst/>
          </a:prstGeom>
          <a:noFill/>
        </p:spPr>
      </p:pic>
      <p:pic>
        <p:nvPicPr>
          <p:cNvPr id="2052" name="Picture 4" descr="C:\Users\Marcela\AppData\Local\Microsoft\Windows\Temporary Internet Files\Content.IE5\2EOZRNWK\MC9001935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284984"/>
            <a:ext cx="1532650" cy="1728192"/>
          </a:xfrm>
          <a:prstGeom prst="rect">
            <a:avLst/>
          </a:prstGeom>
          <a:noFill/>
        </p:spPr>
      </p:pic>
      <p:pic>
        <p:nvPicPr>
          <p:cNvPr id="2053" name="Picture 5" descr="C:\Users\Marcela\AppData\Local\Microsoft\Windows\Temporary Internet Files\Content.IE5\2EOZRNWK\MC90019786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581128"/>
            <a:ext cx="1685405" cy="1368152"/>
          </a:xfrm>
          <a:prstGeom prst="rect">
            <a:avLst/>
          </a:prstGeom>
          <a:noFill/>
        </p:spPr>
      </p:pic>
      <p:pic>
        <p:nvPicPr>
          <p:cNvPr id="2055" name="Picture 7" descr="C:\Users\Marcela\AppData\Local\Microsoft\Windows\Temporary Internet Files\Content.IE5\O0MZE86X\MC90012323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4581128"/>
            <a:ext cx="1224136" cy="144279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POZOR   JEDOVATÉ!!!</a:t>
            </a:r>
          </a:p>
          <a:p>
            <a:pPr lvl="1"/>
            <a:endParaRPr lang="cs-CZ" dirty="0"/>
          </a:p>
          <a:p>
            <a:pPr lvl="1"/>
            <a:r>
              <a:rPr lang="cs-CZ" dirty="0" smtClean="0"/>
              <a:t>rulík zlomocný</a:t>
            </a:r>
          </a:p>
          <a:p>
            <a:pPr lvl="1"/>
            <a:r>
              <a:rPr lang="cs-CZ" dirty="0" smtClean="0"/>
              <a:t>vraní oko čtyřlisté</a:t>
            </a:r>
          </a:p>
          <a:p>
            <a:pPr lvl="1"/>
            <a:r>
              <a:rPr lang="cs-CZ" dirty="0" smtClean="0"/>
              <a:t>konvalinka</a:t>
            </a:r>
          </a:p>
          <a:p>
            <a:pPr lvl="1"/>
            <a:r>
              <a:rPr lang="cs-CZ" dirty="0" smtClean="0"/>
              <a:t>vlaštovičník větší</a:t>
            </a:r>
          </a:p>
        </p:txBody>
      </p:sp>
      <p:pic>
        <p:nvPicPr>
          <p:cNvPr id="3075" name="Picture 3" descr="C:\Users\Marcela\AppData\Local\Microsoft\Windows\Temporary Internet Files\Content.IE5\AWGJD1MZ\MC900026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780928"/>
            <a:ext cx="3065896" cy="274260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r>
              <a:rPr lang="cs-CZ" dirty="0" smtClean="0"/>
              <a:t>živočichové žijí v lese volně</a:t>
            </a:r>
          </a:p>
          <a:p>
            <a:pPr lvl="1"/>
            <a:r>
              <a:rPr lang="cs-CZ" dirty="0" smtClean="0"/>
              <a:t>hmyz</a:t>
            </a:r>
          </a:p>
          <a:p>
            <a:pPr lvl="1"/>
            <a:r>
              <a:rPr lang="cs-CZ" dirty="0" smtClean="0"/>
              <a:t>plazi (zmije…)</a:t>
            </a:r>
          </a:p>
          <a:p>
            <a:pPr lvl="1"/>
            <a:r>
              <a:rPr lang="cs-CZ" dirty="0" smtClean="0"/>
              <a:t>ptáci (datel, káně, poštolka, kukačka…)</a:t>
            </a:r>
          </a:p>
          <a:p>
            <a:pPr lvl="1"/>
            <a:r>
              <a:rPr lang="cs-CZ" dirty="0" smtClean="0"/>
              <a:t>menší savci (liška, zajíc, jezevec…)</a:t>
            </a:r>
          </a:p>
          <a:p>
            <a:pPr lvl="1"/>
            <a:r>
              <a:rPr lang="cs-CZ" dirty="0" smtClean="0"/>
              <a:t>větší savci (jelen, leň, kolouch; srnec, srna, srnče; kanec, bachyně, sele…)</a:t>
            </a:r>
            <a:endParaRPr lang="cs-CZ" dirty="0"/>
          </a:p>
        </p:txBody>
      </p:sp>
      <p:pic>
        <p:nvPicPr>
          <p:cNvPr id="4098" name="Picture 2" descr="C:\Users\Marcela\AppData\Local\Microsoft\Windows\Temporary Internet Files\Content.IE5\O0MZE86X\MP9004068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653136"/>
            <a:ext cx="1567644" cy="1045096"/>
          </a:xfrm>
          <a:prstGeom prst="rect">
            <a:avLst/>
          </a:prstGeom>
          <a:noFill/>
        </p:spPr>
      </p:pic>
      <p:pic>
        <p:nvPicPr>
          <p:cNvPr id="4099" name="Picture 3" descr="C:\Users\Marcela\AppData\Local\Microsoft\Windows\Temporary Internet Files\Content.IE5\O0MZE86X\MP900406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149080"/>
            <a:ext cx="1296144" cy="1943267"/>
          </a:xfrm>
          <a:prstGeom prst="rect">
            <a:avLst/>
          </a:prstGeom>
          <a:noFill/>
        </p:spPr>
      </p:pic>
      <p:pic>
        <p:nvPicPr>
          <p:cNvPr id="4101" name="Picture 5" descr="C:\Users\Marcela\AppData\Local\Microsoft\Windows\Temporary Internet Files\Content.IE5\2EOZRNWK\MP9004067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365104"/>
            <a:ext cx="1008112" cy="15114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</TotalTime>
  <Words>130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LES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22</cp:revision>
  <dcterms:created xsi:type="dcterms:W3CDTF">2012-01-28T10:59:47Z</dcterms:created>
  <dcterms:modified xsi:type="dcterms:W3CDTF">2012-04-05T07:32:01Z</dcterms:modified>
</cp:coreProperties>
</file>