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VY_32_INOVACE_20_ROČNÍ OBDOBÍ_OPAKOVÁNÍ LÉTO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léto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02F869-9D32-4858-9A16-AD3A07913B5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F3D694-F215-431B-B86C-B024871DC860}" type="presOf" srcId="{D1B46980-6531-4606-95E6-44980827E919}" destId="{6140AFEC-043D-4C43-A2F9-D0F5331DF3A3}" srcOrd="0" destOrd="0" presId="urn:microsoft.com/office/officeart/2005/8/layout/target3"/>
    <dgm:cxn modelId="{19FFA2F4-E2B1-4E0D-906F-14B56EB7453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64F85B7-07EB-4095-A8EB-D4DF9FA2534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DE8377-FFD8-4442-AD7A-FE3368008899}" type="presOf" srcId="{D1B46980-6531-4606-95E6-44980827E919}" destId="{2BE915AB-18AA-4053-B92C-3BFC9ED204BB}" srcOrd="1" destOrd="0" presId="urn:microsoft.com/office/officeart/2005/8/layout/target3"/>
    <dgm:cxn modelId="{7240671F-CA09-48A1-B8B7-C33B835C38FA}" type="presOf" srcId="{4C35D32F-0EAB-4CD7-82EE-45574DC2A586}" destId="{890E4F0B-2866-4A3F-A3C7-2A14B1797930}" srcOrd="1" destOrd="0" presId="urn:microsoft.com/office/officeart/2005/8/layout/target3"/>
    <dgm:cxn modelId="{1E5788C1-10DE-47EF-9D2E-6B2A5CA2AEFB}" type="presOf" srcId="{D8197B8C-B260-4A16-BDF4-0947B075E274}" destId="{25B08C86-7E15-44DC-BE7F-FFB55DD49D12}" srcOrd="0" destOrd="0" presId="urn:microsoft.com/office/officeart/2005/8/layout/target3"/>
    <dgm:cxn modelId="{40131277-56F7-4EF2-AC28-4E7ADE7F91CF}" type="presOf" srcId="{B651F6E3-6281-48DB-9319-2AEAFDAE7572}" destId="{6BB5E863-4638-4E1D-BFDE-399D028AC4ED}" srcOrd="1" destOrd="0" presId="urn:microsoft.com/office/officeart/2005/8/layout/target3"/>
    <dgm:cxn modelId="{AB358EE3-A426-4042-8E19-A0B481B221FE}" type="presOf" srcId="{D8197B8C-B260-4A16-BDF4-0947B075E274}" destId="{5A5FFA88-C948-4069-8E93-59FA12366E83}" srcOrd="1" destOrd="0" presId="urn:microsoft.com/office/officeart/2005/8/layout/target3"/>
    <dgm:cxn modelId="{C18BA91E-EA3E-4C4B-97D8-541A0A9B6B44}" type="presOf" srcId="{4C35D32F-0EAB-4CD7-82EE-45574DC2A586}" destId="{8BEBB6EC-1DAA-4CAC-8A25-BC0FCBD5DBD5}" srcOrd="0" destOrd="0" presId="urn:microsoft.com/office/officeart/2005/8/layout/target3"/>
    <dgm:cxn modelId="{82768104-DC6B-45A3-9211-73824410FBF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1FA2CD-0443-4E01-9442-F03977532608}" type="presParOf" srcId="{333A1088-737F-45CB-B68E-254E46348037}" destId="{F5ABB229-8D3B-4694-996A-96F23CF14429}" srcOrd="0" destOrd="0" presId="urn:microsoft.com/office/officeart/2005/8/layout/target3"/>
    <dgm:cxn modelId="{045D31C7-9090-4FEE-BD2F-26E3D2A09B57}" type="presParOf" srcId="{333A1088-737F-45CB-B68E-254E46348037}" destId="{F41139FD-01EE-4571-8B17-4FB00FC51163}" srcOrd="1" destOrd="0" presId="urn:microsoft.com/office/officeart/2005/8/layout/target3"/>
    <dgm:cxn modelId="{ECA9A2BF-45AE-4BF2-ABC8-5B89C00EAF11}" type="presParOf" srcId="{333A1088-737F-45CB-B68E-254E46348037}" destId="{D005CE8C-CC26-4C3E-AC11-E15060ECD759}" srcOrd="2" destOrd="0" presId="urn:microsoft.com/office/officeart/2005/8/layout/target3"/>
    <dgm:cxn modelId="{8B538A99-8B87-4BC5-BEE9-C50DBCC5D82C}" type="presParOf" srcId="{333A1088-737F-45CB-B68E-254E46348037}" destId="{2C702D82-9B77-49B7-9568-BB8EB47C3372}" srcOrd="3" destOrd="0" presId="urn:microsoft.com/office/officeart/2005/8/layout/target3"/>
    <dgm:cxn modelId="{C1D42B81-FC2E-4DED-9E7F-0205E46099F9}" type="presParOf" srcId="{333A1088-737F-45CB-B68E-254E46348037}" destId="{A52A0455-90FF-4808-ABD0-F02540D31D5A}" srcOrd="4" destOrd="0" presId="urn:microsoft.com/office/officeart/2005/8/layout/target3"/>
    <dgm:cxn modelId="{7EC8B51E-D4DA-4F3F-9516-187FB3C866D9}" type="presParOf" srcId="{333A1088-737F-45CB-B68E-254E46348037}" destId="{6140AFEC-043D-4C43-A2F9-D0F5331DF3A3}" srcOrd="5" destOrd="0" presId="urn:microsoft.com/office/officeart/2005/8/layout/target3"/>
    <dgm:cxn modelId="{DBC32051-7259-4A57-B118-AF43E2FE4A7F}" type="presParOf" srcId="{333A1088-737F-45CB-B68E-254E46348037}" destId="{9358AC05-5D7D-4327-9F80-1AD486AEA664}" srcOrd="6" destOrd="0" presId="urn:microsoft.com/office/officeart/2005/8/layout/target3"/>
    <dgm:cxn modelId="{8145FBA1-5C29-4215-BEA3-E49569BE34FF}" type="presParOf" srcId="{333A1088-737F-45CB-B68E-254E46348037}" destId="{313FC574-E1CD-4FB4-B054-0B805CE0447D}" srcOrd="7" destOrd="0" presId="urn:microsoft.com/office/officeart/2005/8/layout/target3"/>
    <dgm:cxn modelId="{04C56295-807B-4D4B-88D7-0F69C3493940}" type="presParOf" srcId="{333A1088-737F-45CB-B68E-254E46348037}" destId="{619D679B-A015-4ECF-8348-D1034C574F40}" srcOrd="8" destOrd="0" presId="urn:microsoft.com/office/officeart/2005/8/layout/target3"/>
    <dgm:cxn modelId="{740E0C9B-234B-4562-8B53-519CE70E305B}" type="presParOf" srcId="{333A1088-737F-45CB-B68E-254E46348037}" destId="{322283A8-4A27-4CDA-BAE3-F381106A9174}" srcOrd="9" destOrd="0" presId="urn:microsoft.com/office/officeart/2005/8/layout/target3"/>
    <dgm:cxn modelId="{D906C1D0-4823-484F-818D-C56B6B7826A1}" type="presParOf" srcId="{333A1088-737F-45CB-B68E-254E46348037}" destId="{FFC9F71D-1B4F-4AD9-A4A6-86ADEFC8AF5C}" srcOrd="10" destOrd="0" presId="urn:microsoft.com/office/officeart/2005/8/layout/target3"/>
    <dgm:cxn modelId="{DCB42176-AE79-480C-9B44-97D911D60CF7}" type="presParOf" srcId="{333A1088-737F-45CB-B68E-254E46348037}" destId="{25B08C86-7E15-44DC-BE7F-FFB55DD49D12}" srcOrd="11" destOrd="0" presId="urn:microsoft.com/office/officeart/2005/8/layout/target3"/>
    <dgm:cxn modelId="{9C3D3877-D19D-4B1B-B30F-FF5F37C88B54}" type="presParOf" srcId="{333A1088-737F-45CB-B68E-254E46348037}" destId="{76644BE8-9D7C-4C09-B250-3D10AF48CBB7}" srcOrd="12" destOrd="0" presId="urn:microsoft.com/office/officeart/2005/8/layout/target3"/>
    <dgm:cxn modelId="{7688C2D4-5CF5-4442-8DA0-B92721E2B6F0}" type="presParOf" srcId="{333A1088-737F-45CB-B68E-254E46348037}" destId="{EE85B701-7295-41C0-BA7A-34D3756A2AE6}" srcOrd="13" destOrd="0" presId="urn:microsoft.com/office/officeart/2005/8/layout/target3"/>
    <dgm:cxn modelId="{927737B2-FF82-4961-9808-3518DB7B43B6}" type="presParOf" srcId="{333A1088-737F-45CB-B68E-254E46348037}" destId="{8BEBB6EC-1DAA-4CAC-8A25-BC0FCBD5DBD5}" srcOrd="14" destOrd="0" presId="urn:microsoft.com/office/officeart/2005/8/layout/target3"/>
    <dgm:cxn modelId="{0BAFAB74-0D7D-4197-8F4B-47E6AE3CCC1A}" type="presParOf" srcId="{333A1088-737F-45CB-B68E-254E46348037}" destId="{AED2198E-93D5-4001-81B4-73124B309672}" srcOrd="15" destOrd="0" presId="urn:microsoft.com/office/officeart/2005/8/layout/target3"/>
    <dgm:cxn modelId="{FBA0E11E-3BE3-444E-B8D2-3EFCF54FB183}" type="presParOf" srcId="{333A1088-737F-45CB-B68E-254E46348037}" destId="{2BE915AB-18AA-4053-B92C-3BFC9ED204BB}" srcOrd="16" destOrd="0" presId="urn:microsoft.com/office/officeart/2005/8/layout/target3"/>
    <dgm:cxn modelId="{E163E210-A353-4B30-8BF4-43A5ADDCAE13}" type="presParOf" srcId="{333A1088-737F-45CB-B68E-254E46348037}" destId="{6BB5E863-4638-4E1D-BFDE-399D028AC4ED}" srcOrd="17" destOrd="0" presId="urn:microsoft.com/office/officeart/2005/8/layout/target3"/>
    <dgm:cxn modelId="{4086227E-9A87-4FCC-BC85-67B6163641DF}" type="presParOf" srcId="{333A1088-737F-45CB-B68E-254E46348037}" destId="{5A5FFA88-C948-4069-8E93-59FA12366E83}" srcOrd="18" destOrd="0" presId="urn:microsoft.com/office/officeart/2005/8/layout/target3"/>
    <dgm:cxn modelId="{30CFA3CD-6032-4564-BEFF-43B138C89A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VY_32_INOVACE_20_ROČNÍ OBDOBÍ_OPAKOVÁNÍ LÉTO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léto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212570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 a je vhodná pro interaktivní tabuli.</a:t>
            </a:r>
          </a:p>
          <a:p>
            <a:r>
              <a:rPr lang="cs-CZ" dirty="0" smtClean="0"/>
              <a:t>Slouží pro opakování látky.</a:t>
            </a:r>
          </a:p>
          <a:p>
            <a:r>
              <a:rPr lang="cs-CZ" dirty="0" smtClean="0"/>
              <a:t>Možnost tisku jednotlivých snímků jako pracovních listů.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Léto začíná:</a:t>
            </a:r>
          </a:p>
          <a:p>
            <a:pPr>
              <a:buNone/>
            </a:pPr>
            <a:r>
              <a:rPr lang="cs-CZ" dirty="0" smtClean="0"/>
              <a:t>		21. července</a:t>
            </a:r>
          </a:p>
          <a:p>
            <a:pPr>
              <a:buNone/>
            </a:pPr>
            <a:r>
              <a:rPr lang="cs-CZ" dirty="0" smtClean="0"/>
              <a:t>		21. června</a:t>
            </a:r>
          </a:p>
          <a:p>
            <a:pPr>
              <a:buNone/>
            </a:pPr>
            <a:r>
              <a:rPr lang="cs-CZ" dirty="0" smtClean="0"/>
              <a:t>		21. května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První letní den je:</a:t>
            </a:r>
          </a:p>
          <a:p>
            <a:pPr>
              <a:buNone/>
            </a:pPr>
            <a:r>
              <a:rPr lang="cs-CZ" dirty="0" smtClean="0"/>
              <a:t>		den letní rovnodennosti</a:t>
            </a:r>
          </a:p>
          <a:p>
            <a:pPr>
              <a:buNone/>
            </a:pPr>
            <a:r>
              <a:rPr lang="cs-CZ" dirty="0" smtClean="0"/>
              <a:t>		den letního </a:t>
            </a:r>
            <a:r>
              <a:rPr lang="cs-CZ" dirty="0" err="1" smtClean="0"/>
              <a:t>teplovratu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den letního slunovratu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485800" cy="485800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348880"/>
            <a:ext cx="485800" cy="485800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852936"/>
            <a:ext cx="485800" cy="485800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21088"/>
            <a:ext cx="485800" cy="485800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25144"/>
            <a:ext cx="485800" cy="485800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L9NQ16BA\MP9004387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229200"/>
            <a:ext cx="485800" cy="485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7" dur="indefinit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38" dur="indefinit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39" dur="indefinit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Co je to společenstvo?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Rostliny a živočichové žijící </a:t>
            </a:r>
          </a:p>
          <a:p>
            <a:pPr algn="ctr">
              <a:buNone/>
            </a:pPr>
            <a:r>
              <a:rPr lang="cs-CZ" dirty="0" smtClean="0"/>
              <a:t>společně na určitém území</a:t>
            </a:r>
          </a:p>
          <a:p>
            <a:pPr algn="ctr">
              <a:buNone/>
            </a:pPr>
            <a:r>
              <a:rPr lang="cs-CZ" dirty="0" smtClean="0"/>
              <a:t>(les, louka, voda…).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O0MZE86X\MC90044042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060848"/>
            <a:ext cx="5048737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Poznej luční květiny: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Marcela\AppData\Local\Microsoft\Windows\Temporary Internet Files\Content.IE5\L9NQ16BA\MP9004305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88840"/>
            <a:ext cx="1725354" cy="1368152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2EOZRNWK\MC9001231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628800"/>
            <a:ext cx="1199114" cy="1820816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2EOZRNWK\MC9003586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628800"/>
            <a:ext cx="1580083" cy="1845259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2EOZRNWK\MP900425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3789040"/>
            <a:ext cx="1477534" cy="1484784"/>
          </a:xfrm>
          <a:prstGeom prst="rect">
            <a:avLst/>
          </a:prstGeom>
          <a:noFill/>
        </p:spPr>
      </p:pic>
      <p:pic>
        <p:nvPicPr>
          <p:cNvPr id="3078" name="Picture 6" descr="C:\Users\Marcela\AppData\Local\Microsoft\Windows\Temporary Internet Files\Content.IE5\O0MZE86X\MC90043688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3717032"/>
            <a:ext cx="1714500" cy="1714500"/>
          </a:xfrm>
          <a:prstGeom prst="rect">
            <a:avLst/>
          </a:prstGeom>
          <a:noFill/>
        </p:spPr>
      </p:pic>
      <p:pic>
        <p:nvPicPr>
          <p:cNvPr id="3079" name="Picture 7" descr="C:\Users\Marcela\AppData\Local\Microsoft\Windows\Temporary Internet Files\Content.IE5\2EOZRNWK\MC9000274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005064"/>
            <a:ext cx="1257300" cy="161848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755576" y="6021288"/>
            <a:ext cx="1296144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pomněnka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23728" y="6021288"/>
            <a:ext cx="1224136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chrpa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9872" y="6021288"/>
            <a:ext cx="1224136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6016" y="6021288"/>
            <a:ext cx="1224136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hluchavka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12160" y="6021288"/>
            <a:ext cx="1224136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vlčí mák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08304" y="6021288"/>
            <a:ext cx="1224136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smetanka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8.51064E-7 L 0.59861 -0.37766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8.51064E-7 L -0.04722 -0.13645 " pathEditMode="relative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51064E-7 L 0.08663 -0.39871 " pathEditMode="relative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11841E-6 L 0.17326 -0.07354 " pathEditMode="relative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51064E-7 L -0.45677 -0.39871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11841E-6 L -0.29931 -0.09459 " pathEditMode="relative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  <a:ln w="28575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Dopiš názvy lesních pater.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______________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O0MZE86X\MP900401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132856"/>
            <a:ext cx="3942060" cy="3942060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4283968" y="2492896"/>
            <a:ext cx="151216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499992" y="3501008"/>
            <a:ext cx="1296144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499992" y="4509120"/>
            <a:ext cx="1296144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355976" y="5301208"/>
            <a:ext cx="1440160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</TotalTime>
  <Words>100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14</cp:revision>
  <dcterms:created xsi:type="dcterms:W3CDTF">2012-01-28T11:00:54Z</dcterms:created>
  <dcterms:modified xsi:type="dcterms:W3CDTF">2012-04-05T07:32:49Z</dcterms:modified>
</cp:coreProperties>
</file>