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84974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VY_52_INOVACE_34_JM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řeky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55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Voda je pro život nezbytná.</a:t>
            </a:r>
            <a:br>
              <a:rPr lang="cs-CZ" sz="2800" dirty="0"/>
            </a:br>
            <a:r>
              <a:rPr lang="cs-CZ" sz="2800" dirty="0"/>
              <a:t>U vodních zdrojů si lidé budovali sídla, zejména u řek.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268" y="1775120"/>
            <a:ext cx="6913463" cy="4176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481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/>
              <a:t>Řeky České republiky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70" y="1601369"/>
            <a:ext cx="7620660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79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Oblast jižní Moravy</a:t>
            </a:r>
            <a:endParaRPr lang="cs-CZ" sz="2800" dirty="0"/>
          </a:p>
        </p:txBody>
      </p:sp>
      <p:pic>
        <p:nvPicPr>
          <p:cNvPr id="5" name="Picture 2" descr="C:\Users\OEM\Pictures\A řeky ČR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65840"/>
            <a:ext cx="4038600" cy="239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A vý J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181" y="1600200"/>
            <a:ext cx="316063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7020272" y="1484784"/>
            <a:ext cx="144016" cy="24482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732240" y="111545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57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Oblast jižní Moravy: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Dyje, Jevišovka, </a:t>
            </a:r>
            <a:r>
              <a:rPr lang="cs-CZ" sz="2400" dirty="0" smtClean="0"/>
              <a:t>Jihlava, Oslava, Svitava, Svratka 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Přiřaď k názvu řeky správné číslo.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940152" y="2174875"/>
            <a:ext cx="2746648" cy="395128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Svitava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Svratka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Oslava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Jihlava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Jevišovka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Dyje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071" y="2174875"/>
            <a:ext cx="2758446" cy="395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2899939" y="4221088"/>
            <a:ext cx="1224136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616530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771800" y="270892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55576" y="2500233"/>
            <a:ext cx="1296144" cy="208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1" idx="3"/>
          </p:cNvCxnSpPr>
          <p:nvPr/>
        </p:nvCxnSpPr>
        <p:spPr>
          <a:xfrm>
            <a:off x="769230" y="3054231"/>
            <a:ext cx="756730" cy="590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6" idx="3"/>
          </p:cNvCxnSpPr>
          <p:nvPr/>
        </p:nvCxnSpPr>
        <p:spPr>
          <a:xfrm>
            <a:off x="769230" y="3685674"/>
            <a:ext cx="756730" cy="5354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755576" y="4221088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20" idx="3"/>
          </p:cNvCxnSpPr>
          <p:nvPr/>
        </p:nvCxnSpPr>
        <p:spPr>
          <a:xfrm>
            <a:off x="769230" y="4765794"/>
            <a:ext cx="994458" cy="4885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772845" y="250023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276872"/>
            <a:ext cx="9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86956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5010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2506" y="40364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26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</a:p>
        </p:txBody>
      </p:sp>
    </p:spTree>
    <p:extLst>
      <p:ext uri="{BB962C8B-B14F-4D97-AF65-F5344CB8AC3E}">
        <p14:creationId xmlns:p14="http://schemas.microsoft.com/office/powerpoint/2010/main" val="2186689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62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Voda je pro život nezbytná. U vodních zdrojů si lidé budovali sídla, zejména u řek.</vt:lpstr>
      <vt:lpstr>Řeky České republiky</vt:lpstr>
      <vt:lpstr>Oblast jižní Moravy</vt:lpstr>
      <vt:lpstr>Oblast jižní Moravy: Dyje, Jevišovka, Jihlava, Oslava, Svitava, Svratka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18</cp:revision>
  <dcterms:created xsi:type="dcterms:W3CDTF">2011-09-22T11:35:33Z</dcterms:created>
  <dcterms:modified xsi:type="dcterms:W3CDTF">2011-09-23T07:37:09Z</dcterms:modified>
</cp:coreProperties>
</file>