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5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4898" y="36773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331640" y="2204864"/>
          <a:ext cx="6697662" cy="418986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VY_62_INOVACE_02.02.20 – Opakování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učiva                  k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tematickému celku BANKOVNICTVÍ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Hana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Sůvová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Ekonomika pro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3. ročník OA (Bankovnictví)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Třetí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Březen – srpen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pro výuku tematického celku bankovnictví včetně zvládnutí výpočtů o úrokování a propočty o valutách a devizách.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jak teoretickou část, tak i příklady k procvičování, otázky a úkoly k jednotlivým kapitolám a 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závěrečný opakovací test.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</a:p>
          <a:p>
            <a:r>
              <a:rPr lang="cs-CZ" dirty="0" smtClean="0"/>
              <a:t>Tento materiál je závěrečným shrnutím celého tematického celku BANKOVNICTVÍ formou opakování </a:t>
            </a:r>
            <a:r>
              <a:rPr lang="cs-CZ" smtClean="0"/>
              <a:t>(ústní, písemné).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20. Opakování učiva k tematickému             celku BANKOVNICTVÍ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    1) Co jsou peníze?</a:t>
            </a:r>
          </a:p>
          <a:p>
            <a:pPr>
              <a:buNone/>
            </a:pPr>
            <a:r>
              <a:rPr lang="cs-CZ" dirty="0" smtClean="0"/>
              <a:t>        Formy peněz?</a:t>
            </a:r>
          </a:p>
          <a:p>
            <a:pPr>
              <a:buNone/>
            </a:pPr>
            <a:r>
              <a:rPr lang="cs-CZ" dirty="0" smtClean="0"/>
              <a:t>        Funkce peněz?</a:t>
            </a:r>
          </a:p>
          <a:p>
            <a:pPr>
              <a:buNone/>
            </a:pPr>
            <a:r>
              <a:rPr lang="cs-CZ" dirty="0" smtClean="0"/>
              <a:t>    2) Co je to bankovní systém?</a:t>
            </a:r>
          </a:p>
          <a:p>
            <a:pPr>
              <a:buNone/>
            </a:pPr>
            <a:r>
              <a:rPr lang="cs-CZ" dirty="0" smtClean="0"/>
              <a:t>    3) Jaké banky tvoří bankovní soustavu ČR?</a:t>
            </a:r>
          </a:p>
          <a:p>
            <a:pPr>
              <a:buNone/>
            </a:pPr>
            <a:r>
              <a:rPr lang="cs-CZ" dirty="0" smtClean="0"/>
              <a:t>    4) Monetární politika – kdo ji uplatňuje?</a:t>
            </a:r>
          </a:p>
          <a:p>
            <a:pPr>
              <a:buNone/>
            </a:pPr>
            <a:r>
              <a:rPr lang="cs-CZ" dirty="0" smtClean="0"/>
              <a:t>        Jaké nástroje používá?</a:t>
            </a:r>
          </a:p>
          <a:p>
            <a:pPr>
              <a:buNone/>
            </a:pPr>
            <a:r>
              <a:rPr lang="cs-CZ" dirty="0" smtClean="0"/>
              <a:t>        K čemu slouží?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5) Určete u každého následujícího bodu, které činnosti jsou typické pro komerční banky a které pro centrální banku:</a:t>
            </a:r>
          </a:p>
          <a:p>
            <a:pPr>
              <a:buNone/>
            </a:pPr>
            <a:r>
              <a:rPr lang="cs-CZ" dirty="0" smtClean="0"/>
              <a:t>    - vydávání peněz do oběhu</a:t>
            </a:r>
          </a:p>
          <a:p>
            <a:pPr>
              <a:buNone/>
            </a:pPr>
            <a:r>
              <a:rPr lang="cs-CZ" dirty="0" smtClean="0"/>
              <a:t>    - bankovní dohled</a:t>
            </a:r>
          </a:p>
          <a:p>
            <a:pPr>
              <a:buNone/>
            </a:pPr>
            <a:r>
              <a:rPr lang="cs-CZ" dirty="0" smtClean="0"/>
              <a:t>    - podávání informací o klientech</a:t>
            </a:r>
          </a:p>
          <a:p>
            <a:pPr>
              <a:buNone/>
            </a:pPr>
            <a:r>
              <a:rPr lang="cs-CZ" dirty="0" smtClean="0"/>
              <a:t>    - kontrola peněžního oběhu</a:t>
            </a:r>
          </a:p>
          <a:p>
            <a:pPr>
              <a:buNone/>
            </a:pPr>
            <a:r>
              <a:rPr lang="cs-CZ" dirty="0" smtClean="0"/>
              <a:t>    - bezhotovostní platební styk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- vedení účtů pro vládu ČR</a:t>
            </a:r>
          </a:p>
          <a:p>
            <a:pPr>
              <a:buNone/>
            </a:pPr>
            <a:r>
              <a:rPr lang="cs-CZ" dirty="0" smtClean="0"/>
              <a:t>    - poskytování hypotečních úvěrů</a:t>
            </a:r>
          </a:p>
          <a:p>
            <a:pPr>
              <a:buNone/>
            </a:pPr>
            <a:r>
              <a:rPr lang="cs-CZ" dirty="0" smtClean="0"/>
              <a:t>    - směnárenská činnost</a:t>
            </a:r>
          </a:p>
          <a:p>
            <a:pPr>
              <a:buNone/>
            </a:pPr>
            <a:r>
              <a:rPr lang="cs-CZ" dirty="0" smtClean="0"/>
              <a:t>    - obchody s cennými papíry</a:t>
            </a:r>
          </a:p>
          <a:p>
            <a:pPr>
              <a:buNone/>
            </a:pPr>
            <a:r>
              <a:rPr lang="cs-CZ" dirty="0" smtClean="0"/>
              <a:t>    - přijímání vkladů podnikatelů</a:t>
            </a:r>
          </a:p>
          <a:p>
            <a:pPr>
              <a:buNone/>
            </a:pPr>
            <a:r>
              <a:rPr lang="cs-CZ" dirty="0" smtClean="0"/>
              <a:t>    - úschova cenností</a:t>
            </a:r>
          </a:p>
          <a:p>
            <a:pPr>
              <a:buNone/>
            </a:pPr>
            <a:r>
              <a:rPr lang="cs-CZ" dirty="0" smtClean="0"/>
              <a:t>    - vedení vkladních knížek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6) Platební karty – uveďte výhody použití, rozdíl mezi kreditní a debetní kartou.</a:t>
            </a:r>
          </a:p>
          <a:p>
            <a:pPr>
              <a:buNone/>
            </a:pPr>
            <a:r>
              <a:rPr lang="cs-CZ" dirty="0" smtClean="0"/>
              <a:t>    7) Formy bezhotovostního placení,  stručně vysvětlete.</a:t>
            </a:r>
          </a:p>
          <a:p>
            <a:pPr>
              <a:buNone/>
            </a:pPr>
            <a:r>
              <a:rPr lang="cs-CZ" dirty="0" smtClean="0"/>
              <a:t>    8) Klient uložil na dobu od 1. 2. – 1. 12. u KB 20 tis. Kč, úroková sazba 0,8 % p. a. Vypočtěte úrokový výnos.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9) Vysvětlete pojem – valuta, deviza, měnový kurz.</a:t>
            </a:r>
          </a:p>
          <a:p>
            <a:pPr>
              <a:buNone/>
            </a:pPr>
            <a:r>
              <a:rPr lang="cs-CZ" dirty="0" smtClean="0"/>
              <a:t>    10) Mezinárodní finanční instituce – jejich poslání, 3 vyjmenujte.</a:t>
            </a:r>
          </a:p>
          <a:p>
            <a:pPr>
              <a:buNone/>
            </a:pPr>
            <a:r>
              <a:rPr lang="cs-CZ" dirty="0" smtClean="0"/>
              <a:t>    11) Uveďte způsoby jištění úvěru.</a:t>
            </a:r>
          </a:p>
          <a:p>
            <a:pPr>
              <a:buNone/>
            </a:pPr>
            <a:r>
              <a:rPr lang="cs-CZ" dirty="0" smtClean="0"/>
              <a:t>    12) Úvěrový postup – stručně charakterizujte.</a:t>
            </a:r>
          </a:p>
          <a:p>
            <a:pPr>
              <a:buNone/>
            </a:pPr>
            <a:r>
              <a:rPr lang="cs-CZ" dirty="0" smtClean="0"/>
              <a:t>    13) Trvalý příkaz k úhradě – k čemu se používá? Vyjmenujte hlavní náležitosti příkazu.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/>
              <a:t>Použité zdroje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</a:t>
            </a:r>
            <a:r>
              <a:rPr lang="cs-CZ" smtClean="0"/>
              <a:t>vlastní zdroje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394</Words>
  <Application>Microsoft Office PowerPoint</Application>
  <PresentationFormat>Předvádění na obrazovce (4:3)</PresentationFormat>
  <Paragraphs>52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Snímek 2</vt:lpstr>
      <vt:lpstr>20. Opakování učiva k tematickému             celku BANKOVNICTVÍ</vt:lpstr>
      <vt:lpstr>Snímek 4</vt:lpstr>
      <vt:lpstr>Snímek 5</vt:lpstr>
      <vt:lpstr>Snímek 6</vt:lpstr>
      <vt:lpstr>Snímek 7</vt:lpstr>
      <vt:lpstr>Snímek 8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Sůva</cp:lastModifiedBy>
  <cp:revision>23</cp:revision>
  <dcterms:modified xsi:type="dcterms:W3CDTF">2014-03-04T15:42:23Z</dcterms:modified>
</cp:coreProperties>
</file>