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899269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VY_52_INOVACE_36_SVM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řeky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55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/>
              <a:t>Voda je pro život nezbytná.</a:t>
            </a:r>
            <a:br>
              <a:rPr lang="cs-CZ" sz="2800" dirty="0"/>
            </a:br>
            <a:r>
              <a:rPr lang="cs-CZ" sz="2800" dirty="0"/>
              <a:t>U vodních zdrojů si lidé budovali sídla, zejména u řek.</a:t>
            </a:r>
          </a:p>
        </p:txBody>
      </p:sp>
      <p:pic>
        <p:nvPicPr>
          <p:cNvPr id="1026" name="Picture 2" descr="C:\Users\OEM\Pictures\A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942" y="1772152"/>
            <a:ext cx="6916116" cy="41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29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Řeky České republiky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70" y="1601369"/>
            <a:ext cx="7620660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778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Oblast </a:t>
            </a:r>
            <a:r>
              <a:rPr lang="cs-CZ" sz="2800" smtClean="0"/>
              <a:t>severní Moravy</a:t>
            </a:r>
            <a:endParaRPr lang="cs-CZ" sz="2800"/>
          </a:p>
        </p:txBody>
      </p:sp>
      <p:pic>
        <p:nvPicPr>
          <p:cNvPr id="1026" name="Picture 2" descr="C:\Users\OEM\Pictures\A řeky ČR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65840"/>
            <a:ext cx="4038600" cy="239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OEM\Pictures\A vý S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735011"/>
            <a:ext cx="4038600" cy="225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7524328" y="2276872"/>
            <a:ext cx="0" cy="16103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076993" y="1844824"/>
            <a:ext cx="894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44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Oblast severovýchodní Moravy: </a:t>
            </a:r>
            <a:br>
              <a:rPr lang="cs-CZ" sz="2400" dirty="0" smtClean="0"/>
            </a:br>
            <a:r>
              <a:rPr lang="cs-CZ" sz="2400" dirty="0" smtClean="0"/>
              <a:t>řeky Moravice, Odra</a:t>
            </a:r>
            <a:r>
              <a:rPr lang="cs-CZ" sz="2400" dirty="0"/>
              <a:t>, </a:t>
            </a:r>
            <a:r>
              <a:rPr lang="cs-CZ" sz="2400" smtClean="0"/>
              <a:t>Olše, Opava, Ostravice 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Přiřaď k názvu řeky správné číslo.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868144" y="2174875"/>
            <a:ext cx="2818656" cy="395128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Olše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Opava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Moravice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Odra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Ostravice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43" y="3022661"/>
            <a:ext cx="4035902" cy="2255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429455" y="2996952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843808" y="2852936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843808" y="4797152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419872" y="4797152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2056" idx="2"/>
          </p:cNvCxnSpPr>
          <p:nvPr/>
        </p:nvCxnSpPr>
        <p:spPr>
          <a:xfrm flipH="1">
            <a:off x="3995936" y="3366284"/>
            <a:ext cx="325432" cy="926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 flipH="1">
            <a:off x="3419872" y="2852936"/>
            <a:ext cx="288032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54" name="TextovéPole 2053"/>
          <p:cNvSpPr txBox="1"/>
          <p:nvPr/>
        </p:nvSpPr>
        <p:spPr>
          <a:xfrm>
            <a:off x="3275856" y="2564904"/>
            <a:ext cx="894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sp>
        <p:nvSpPr>
          <p:cNvPr id="2056" name="TextovéPole 2055"/>
          <p:cNvSpPr txBox="1"/>
          <p:nvPr/>
        </p:nvSpPr>
        <p:spPr>
          <a:xfrm>
            <a:off x="4170525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60" name="TextovéPole 2059"/>
          <p:cNvSpPr txBox="1"/>
          <p:nvPr/>
        </p:nvSpPr>
        <p:spPr>
          <a:xfrm>
            <a:off x="2751442" y="24836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61" name="TextovéPole 2060"/>
          <p:cNvSpPr txBox="1"/>
          <p:nvPr/>
        </p:nvSpPr>
        <p:spPr>
          <a:xfrm>
            <a:off x="2278612" y="26682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62" name="TextovéPole 2061"/>
          <p:cNvSpPr txBox="1"/>
          <p:nvPr/>
        </p:nvSpPr>
        <p:spPr>
          <a:xfrm>
            <a:off x="275144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063" name="TextovéPole 2062"/>
          <p:cNvSpPr txBox="1"/>
          <p:nvPr/>
        </p:nvSpPr>
        <p:spPr>
          <a:xfrm>
            <a:off x="3275856" y="587091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93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</a:p>
        </p:txBody>
      </p:sp>
    </p:spTree>
    <p:extLst>
      <p:ext uri="{BB962C8B-B14F-4D97-AF65-F5344CB8AC3E}">
        <p14:creationId xmlns:p14="http://schemas.microsoft.com/office/powerpoint/2010/main" val="238836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60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Voda je pro život nezbytná. U vodních zdrojů si lidé budovali sídla, zejména u řek.</vt:lpstr>
      <vt:lpstr>Řeky České republiky</vt:lpstr>
      <vt:lpstr>Oblast severní Moravy</vt:lpstr>
      <vt:lpstr>Oblast severovýchodní Moravy:  řeky Moravice, Odra, Olše, Opava, Ostravice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2011-09-22T11:37:09Z</dcterms:created>
  <dcterms:modified xsi:type="dcterms:W3CDTF">2011-09-23T07:38:01Z</dcterms:modified>
</cp:coreProperties>
</file>