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C148-8288-4E70-9A09-0B605648414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E8B0-92E9-4B07-A224-18229664A86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76675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C148-8288-4E70-9A09-0B605648414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E8B0-92E9-4B07-A224-18229664A86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286556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C148-8288-4E70-9A09-0B605648414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E8B0-92E9-4B07-A224-18229664A86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799987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C148-8288-4E70-9A09-0B605648414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E8B0-92E9-4B07-A224-18229664A86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7398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C148-8288-4E70-9A09-0B605648414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E8B0-92E9-4B07-A224-18229664A86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45032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C148-8288-4E70-9A09-0B605648414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E8B0-92E9-4B07-A224-18229664A86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89678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C148-8288-4E70-9A09-0B605648414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E8B0-92E9-4B07-A224-18229664A86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31252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C148-8288-4E70-9A09-0B605648414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E8B0-92E9-4B07-A224-18229664A86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58089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C148-8288-4E70-9A09-0B605648414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E8B0-92E9-4B07-A224-18229664A86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42738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C148-8288-4E70-9A09-0B605648414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E8B0-92E9-4B07-A224-18229664A86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983974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6C148-8288-4E70-9A09-0B605648414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DE8B0-92E9-4B07-A224-18229664A86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06488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6C148-8288-4E70-9A09-0B6056484146}" type="datetimeFigureOut">
              <a:rPr lang="cs-CZ" smtClean="0"/>
              <a:pPr/>
              <a:t>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DE8B0-92E9-4B07-A224-18229664A86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88455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eaLnBrk="1" hangingPunct="1"/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Autor:	Ing. Kamila Pecková</a:t>
            </a:r>
            <a:br>
              <a:rPr lang="cs-CZ" sz="2000" dirty="0" smtClean="0"/>
            </a:br>
            <a:r>
              <a:rPr lang="cs-CZ" sz="2000" dirty="0" smtClean="0"/>
              <a:t>Tematická sada: Finanční matematika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Téma:	</a:t>
            </a:r>
            <a:r>
              <a:rPr lang="cs-CZ" sz="2000" b="1" dirty="0" smtClean="0"/>
              <a:t>Hospodářský výsledek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materiálu:</a:t>
            </a:r>
            <a:r>
              <a:rPr lang="cs-CZ" sz="2000" smtClean="0"/>
              <a:t>	VY_42_INOVACE_05_06_PEKA</a:t>
            </a:r>
            <a:endParaRPr lang="cs-CZ" sz="2000" dirty="0" smtClean="0"/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9207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2: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Firma plánoval pro rok 2012 náklady ve výši 6 100 000 Kč, z nich byly náklady na materiál plánovány ve výši 2 400 000 Kč. Firma předpokládala výnosy ve výši 6 800 000 Kč.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Ve skutečnosti došlo ke zvýšení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nákladů na materiál o 5 %, firma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vyrobila a prodala 8 000 ks výrobků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za cenu 770 Kč/kus.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4827594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Otázky: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cs-CZ" dirty="0" smtClean="0"/>
              <a:t>Jaký byl plánovaný hospodářský výsledek.</a:t>
            </a:r>
          </a:p>
          <a:p>
            <a:pPr marL="514350" indent="-514350">
              <a:buAutoNum type="arabicPeriod"/>
            </a:pPr>
            <a:r>
              <a:rPr lang="cs-CZ" dirty="0" smtClean="0"/>
              <a:t>Jaká byla skutečnost?</a:t>
            </a:r>
          </a:p>
          <a:p>
            <a:pPr marL="514350" indent="-514350">
              <a:buAutoNum type="arabicPeriod"/>
            </a:pPr>
            <a:r>
              <a:rPr lang="cs-CZ" dirty="0" smtClean="0"/>
              <a:t>Jak by vypadal výsledek hospodaření, kdyby nedošlo k nárůstu materiálových nákladů?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11696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Plán: </a:t>
            </a:r>
          </a:p>
          <a:p>
            <a:pPr marL="0" indent="0">
              <a:buNone/>
            </a:pPr>
            <a:r>
              <a:rPr lang="cs-CZ" dirty="0" smtClean="0"/>
              <a:t>náklady 6 100 000 Kč, výnosy 6 800 000 Kč</a:t>
            </a:r>
          </a:p>
          <a:p>
            <a:pPr marL="0" indent="0">
              <a:buNone/>
            </a:pPr>
            <a:r>
              <a:rPr lang="cs-CZ" dirty="0" smtClean="0"/>
              <a:t>HV: 6 800 000 – 6 100 000 = 700 000 ZISK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Skutečnost: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Náklady: 6 100 000 – 2 400 000 =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3 700 000 + (2 400 000 * 1,05) =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3 700 000 + 2 520 000 = 6 220 000 Kč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18438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Výnosy:</a:t>
            </a:r>
          </a:p>
          <a:p>
            <a:pPr marL="0" indent="0">
              <a:buNone/>
            </a:pPr>
            <a:r>
              <a:rPr lang="cs-CZ" dirty="0" smtClean="0"/>
              <a:t>8 000 * 770 = 6 160 000 Kč</a:t>
            </a:r>
          </a:p>
          <a:p>
            <a:pPr marL="0" indent="0">
              <a:buNone/>
            </a:pPr>
            <a:r>
              <a:rPr lang="cs-CZ" dirty="0" smtClean="0"/>
              <a:t>HV: 6 160 000 – 6 220 000 = 60 000 Kč ZTRÁTA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Pokud by nedošlo ke zvýšení nákladů: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náklady: 6 100 000 Kč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výnosy: 6 160 000 Kč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HV: 6 160 000 – 6 100 000 =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60 000 Kč ZISK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81230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/>
              <a:t>KLÍNSKÝ, Petr – MÜNCH, Otto – CHROMÁ, Danuše. Ekonomika: ekonomická a finanční gramotnost pro střední školy. 2., upravené vydání. Praha: EDUKO nakladatelství, s. r. o., 2010, 2011. 180 s. ISBN 978-80-87204-41-2.</a:t>
            </a:r>
          </a:p>
          <a:p>
            <a:r>
              <a:rPr lang="cs-CZ" sz="2000" dirty="0"/>
              <a:t>NAVRÁTILOVÁ, Petra – ŠLÉZAROVÁ, Daniela. Ekonomie nejen k maturitě: příklady a cvičení. 1. vydání. Kralice na Hané: </a:t>
            </a:r>
            <a:r>
              <a:rPr lang="cs-CZ" sz="2000" dirty="0" err="1"/>
              <a:t>Computer</a:t>
            </a:r>
            <a:r>
              <a:rPr lang="cs-CZ" sz="2000" dirty="0"/>
              <a:t> Media, s. r. o., 2008. 22 s. ISBN 978-80-7402-008-7</a:t>
            </a:r>
            <a:r>
              <a:rPr lang="cs-CZ" sz="2000" dirty="0" smtClean="0"/>
              <a:t>.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xmlns="" val="293348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Anotace:  Prezentace je určena k doplněný výkladu tematického celku Podnikání. 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Obsahuje princip výpočtu hospodářského výsledku na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základě nákladů a výnosů. Vysvětluje termín Náklady 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obětovaných příležitostí. Součástí prezentace </a:t>
            </a:r>
            <a:r>
              <a:rPr lang="cs-CZ" sz="2000" smtClean="0"/>
              <a:t>jsou dva </a:t>
            </a: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příklady na výpočet hospodářského výsledku.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 </a:t>
            </a:r>
            <a:r>
              <a:rPr lang="cs-CZ" sz="2000" dirty="0" smtClean="0"/>
              <a:t> 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27000"/>
            <a:ext cx="68072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4255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Hospodářský výsledek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představuje </a:t>
            </a:r>
            <a:r>
              <a:rPr lang="cs-CZ" dirty="0" smtClean="0"/>
              <a:t>rozdíl </a:t>
            </a:r>
            <a:r>
              <a:rPr lang="cs-CZ" dirty="0" smtClean="0"/>
              <a:t>mezi celkovými výnosy a celkovými náklady firmy za určité období.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	Hospodářský výsledek je považovaný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za hlavní kritérium úspěšnosti firmy.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030650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Zisk a ztráta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1700808"/>
            <a:ext cx="6096000" cy="4000500"/>
          </a:xfrm>
        </p:spPr>
      </p:pic>
    </p:spTree>
    <p:extLst>
      <p:ext uri="{BB962C8B-B14F-4D97-AF65-F5344CB8AC3E}">
        <p14:creationId xmlns:p14="http://schemas.microsoft.com/office/powerpoint/2010/main" xmlns="" val="160548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Zisk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 smtClean="0"/>
              <a:t>Definujeme:</a:t>
            </a:r>
          </a:p>
          <a:p>
            <a:r>
              <a:rPr lang="cs-CZ" dirty="0" smtClean="0"/>
              <a:t>čistý zisk: v účetních výkazech je uvedený jako HV za účetní období</a:t>
            </a:r>
          </a:p>
          <a:p>
            <a:r>
              <a:rPr lang="cs-CZ" dirty="0" smtClean="0"/>
              <a:t>zisk před zdaněním</a:t>
            </a:r>
          </a:p>
          <a:p>
            <a:r>
              <a:rPr lang="cs-CZ" dirty="0" smtClean="0"/>
              <a:t>bilanční zisk: po zdanění</a:t>
            </a:r>
          </a:p>
          <a:p>
            <a:r>
              <a:rPr lang="cs-CZ" dirty="0" smtClean="0"/>
              <a:t>účetní zisk: je sestavován v rámci účetní závěrky, zjišťuje se z tzv. výsledovky</a:t>
            </a:r>
          </a:p>
          <a:p>
            <a:r>
              <a:rPr lang="cs-CZ" dirty="0" smtClean="0"/>
              <a:t>ekonomický zisk: rozdíl mezi výnosy a ekonomickými náklady</a:t>
            </a:r>
          </a:p>
          <a:p>
            <a:pPr>
              <a:buFontTx/>
              <a:buChar char="-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00921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Náklady obětovaných příležitostí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představují výnosy, o které firma přichází, když se rozhodne pro určitou variantu,</a:t>
            </a:r>
          </a:p>
          <a:p>
            <a:r>
              <a:rPr lang="cs-CZ" dirty="0" smtClean="0"/>
              <a:t>také se vysvětlují jako výnosy ztracené špatným rozhodnutím o alternativním využitím zdrojů,</a:t>
            </a:r>
          </a:p>
          <a:p>
            <a:r>
              <a:rPr lang="cs-CZ" dirty="0" smtClean="0"/>
              <a:t>např.: ušlá mzda podnikatele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442555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Maximalizace zisku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Snižování nákladů: zavádění nových opatření, technický pokrok, hledání jiných dodavatelů</a:t>
            </a:r>
          </a:p>
          <a:p>
            <a:r>
              <a:rPr lang="cs-CZ" dirty="0" smtClean="0"/>
              <a:t>Maximalizace výnosů: zvyšování objemu prodané produkce, hledání nových trhů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669382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1: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Firma vyrábí noční stolky. Na výrobu spotřebovala materiál v hodnotě 1 800 000 Kč, mzdové náklady byly 1 500 000, opotřebení 			strojů činilo 800 000, na energie 			vynaložila 400 000. Vyrobila 4 000 		ks výrobků, prodala je za 1 200 Kč.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379007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Řešení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Náklady: 1 800 000 + 1 500 000 + 800 000 +</a:t>
            </a:r>
          </a:p>
          <a:p>
            <a:pPr marL="0" indent="0">
              <a:buNone/>
            </a:pPr>
            <a:r>
              <a:rPr lang="cs-CZ" dirty="0" smtClean="0"/>
              <a:t>400 000 = 4 500 000 Kč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	Výnosy: 4 000 * 1 200 = 4 800 000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	HV = 4 800 000 – 4 500 000 =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300 000 Kč     ZISK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21344939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383</Words>
  <Application>Microsoft Office PowerPoint</Application>
  <PresentationFormat>Předvádění na obrazovce (4:3)</PresentationFormat>
  <Paragraphs>69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Motiv systému Office</vt:lpstr>
      <vt:lpstr>Střední průmyslová škola elektrotechnická a informačních technologií Brno   Číslo a název projektu: CZ.1.07/1.5.00/34.0521 – Investice do vzdělání nesou nejvyšší úrok  Autor: Ing. Kamila Pecková Tematická sada: Finanční matematika  Téma: Hospodářský výsledek Číslo materiálu: VY_42_INOVACE_05_06_PEKA</vt:lpstr>
      <vt:lpstr>Snímek 2</vt:lpstr>
      <vt:lpstr>Hospodářský výsledek</vt:lpstr>
      <vt:lpstr>Zisk a ztráta</vt:lpstr>
      <vt:lpstr>Zisk</vt:lpstr>
      <vt:lpstr>Náklady obětovaných příležitostí</vt:lpstr>
      <vt:lpstr>Maximalizace zisku</vt:lpstr>
      <vt:lpstr>Příklad 1:</vt:lpstr>
      <vt:lpstr>Řešení</vt:lpstr>
      <vt:lpstr>Příklad 2:</vt:lpstr>
      <vt:lpstr>Otázky:</vt:lpstr>
      <vt:lpstr>Řešení:</vt:lpstr>
      <vt:lpstr>Snímek 13</vt:lpstr>
      <vt:lpstr>Zdroje: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Ing. Kamila Pecková Tematická sada: Finanční matematika  Téma: Hospodářský výsledek Číslo materiálu: VY_42_INOVACE_05_XX_PEKA</dc:title>
  <dc:creator>Iapetus</dc:creator>
  <cp:lastModifiedBy>Dum</cp:lastModifiedBy>
  <cp:revision>14</cp:revision>
  <dcterms:created xsi:type="dcterms:W3CDTF">2013-11-02T09:23:28Z</dcterms:created>
  <dcterms:modified xsi:type="dcterms:W3CDTF">2014-06-04T10:02:29Z</dcterms:modified>
</cp:coreProperties>
</file>