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07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935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727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467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498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829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964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324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095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440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025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9D3BA-2B18-421F-B2DA-C057E84FF2BE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46D59-4671-41C4-94AA-8C95E72E89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516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Rozvaha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</a:t>
            </a:r>
            <a:r>
              <a:rPr lang="cs-CZ" sz="2000" dirty="0" smtClean="0"/>
              <a:t>VY_42_INOVACE_05_11_PEKA</a:t>
            </a:r>
            <a:endParaRPr lang="cs-CZ" sz="2000" dirty="0" smtClean="0"/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8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Majetek podniku.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vysvětlení pojmu majetek podniku a zdroje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financování, aktiva a pasiva, rozvaha, bilanční princip.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Na příkladu uvádí výpočet rozvahy.</a:t>
            </a: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137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Majetek podniku a zdroje financování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K tomu, aby mohla firma zajistit svoji činnost, potřebuje nějaký majetek. Dělíme ho na dlouhodobý (investiční) a krátkodobý (oběžný).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		Majetek, který má firma ve svém 		vlastnictví, musel být z něčeho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financován. Rozlišujeme vlastní a cizí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zdroje financování.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Firmy sestavují rozvahu – přehled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majetku a zdrojů financování.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209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268760"/>
            <a:ext cx="6342439" cy="5100421"/>
          </a:xfrm>
        </p:spPr>
      </p:pic>
    </p:spTree>
    <p:extLst>
      <p:ext uri="{BB962C8B-B14F-4D97-AF65-F5344CB8AC3E}">
        <p14:creationId xmlns:p14="http://schemas.microsoft.com/office/powerpoint/2010/main" val="175737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Akciová společnost měla k 31. 12. vytvořený základní kapitál ve výši stanovené v zákoně a vykázala majetek a zdroje krytí: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656498"/>
            <a:ext cx="5494699" cy="2507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40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určete výši základního kapitálu,</a:t>
            </a:r>
          </a:p>
          <a:p>
            <a:pPr lvl="0"/>
            <a:r>
              <a:rPr lang="cs-CZ" dirty="0"/>
              <a:t>vypočtěte částku nekrytého majetku,</a:t>
            </a:r>
          </a:p>
          <a:p>
            <a:pPr lvl="0"/>
            <a:r>
              <a:rPr lang="cs-CZ" dirty="0"/>
              <a:t>sestavte přehled aktiv a pasiv, chybějící zdroj doplňte dlouhodobým bankovním úvěrem.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047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Minimální výše ZJ pro s. r. o. je 200 000 Kč.</a:t>
            </a:r>
          </a:p>
          <a:p>
            <a:pPr marL="0" indent="0">
              <a:buNone/>
            </a:pPr>
            <a:r>
              <a:rPr lang="cs-CZ" dirty="0" smtClean="0"/>
              <a:t>Částku nekrytého majetku vypočítáme</a:t>
            </a:r>
          </a:p>
          <a:p>
            <a:pPr marL="0" indent="0">
              <a:buNone/>
            </a:pPr>
            <a:r>
              <a:rPr lang="cs-CZ" dirty="0" smtClean="0"/>
              <a:t> z přehledu aktiv a pasiv. Víme, že musí platit A=P.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933056"/>
            <a:ext cx="8429512" cy="2237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318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Sečteme aktiva a pasiva, která známe. Aktiva jsou ve výši 2 310 00 Kč, známá pasiva ve výši</a:t>
            </a:r>
          </a:p>
          <a:p>
            <a:pPr marL="0" indent="0">
              <a:buNone/>
            </a:pPr>
            <a:r>
              <a:rPr lang="cs-CZ" dirty="0" smtClean="0"/>
              <a:t>750 00 Kč. Chybějící zdroje financování vypočteme rozdílem: 2 310 000 – 750 000 =</a:t>
            </a:r>
          </a:p>
          <a:p>
            <a:pPr marL="0" indent="0">
              <a:buNone/>
            </a:pPr>
            <a:r>
              <a:rPr lang="cs-CZ" dirty="0" smtClean="0"/>
              <a:t>1 560 000 Kč.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Firma tedy má dlouhodobý bankovní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úvěr ve výši 1 560 000 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194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Rozvaha firmy pak bude vypadat takto: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Ve firmách by mělo platit, že větší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procento tvoří vlastní zdroje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financování. Jak je tomu v uvedeném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příkladu?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8014226" cy="215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733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Vlastní zdroje: základní kapitál 200 000 Kč</a:t>
            </a:r>
          </a:p>
          <a:p>
            <a:pPr marL="0" indent="0">
              <a:buNone/>
            </a:pPr>
            <a:r>
              <a:rPr lang="cs-CZ" dirty="0" smtClean="0"/>
              <a:t>Cizí zdroje: 1 560 000 + 400 000 + 150 000 =</a:t>
            </a:r>
          </a:p>
          <a:p>
            <a:pPr marL="0" indent="0">
              <a:buNone/>
            </a:pPr>
            <a:r>
              <a:rPr lang="cs-CZ" dirty="0" smtClean="0"/>
              <a:t>2 110 000</a:t>
            </a:r>
          </a:p>
          <a:p>
            <a:pPr marL="0" indent="0">
              <a:buNone/>
            </a:pPr>
            <a:r>
              <a:rPr lang="cs-CZ" dirty="0" smtClean="0"/>
              <a:t>Výpočet:</a:t>
            </a:r>
          </a:p>
          <a:p>
            <a:pPr marL="0" indent="0">
              <a:buNone/>
            </a:pPr>
            <a:r>
              <a:rPr lang="cs-CZ" dirty="0" smtClean="0"/>
              <a:t>vlastní zdroje: (200 000/ 2 310 000)*100 = 8,7 %</a:t>
            </a:r>
          </a:p>
          <a:p>
            <a:pPr marL="0" indent="0">
              <a:buNone/>
            </a:pPr>
            <a:r>
              <a:rPr lang="cs-CZ" dirty="0" smtClean="0"/>
              <a:t>Cizí zdroje: (2 110 000/2 310 000)*100 = 91,3 %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 této firmě tvoří vlastní zdroje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financování pouze 8,7 %.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5591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BELLOVÁ, Jana – BOHANESOVÁ, Eva – ZLÁMAL, Jaroslav. Ekonomie nejen k maturitě: ekonomické výpočty a projekty. 1. vydání.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s. r. o., 2008. 22 s. ISBN 978-80-7402-005-6.</a:t>
            </a:r>
          </a:p>
          <a:p>
            <a:r>
              <a:rPr lang="cs-CZ" sz="2000" dirty="0"/>
              <a:t>NAVRÁTILOVÁ, Petra – ŠLÉZAROVÁ, Daniela. Ekonomie nejen k maturitě: příklady a cvičení. 1. vydání.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s. r. o., 2008. 22 s. ISBN 978-80-7402-008-7.</a:t>
            </a:r>
          </a:p>
          <a:p>
            <a:r>
              <a:rPr lang="cs-CZ" sz="2000" dirty="0" smtClean="0"/>
              <a:t>archiv </a:t>
            </a:r>
            <a:r>
              <a:rPr lang="cs-CZ" sz="2000" dirty="0" smtClean="0"/>
              <a:t>autorky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3871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241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Rozvaha Číslo materiálu: VY_42_INOVACE_05_11_PEKA</vt:lpstr>
      <vt:lpstr>Prezentace aplikace PowerPoint</vt:lpstr>
      <vt:lpstr>Majetek podniku a zdroje financování</vt:lpstr>
      <vt:lpstr>Rozvaha</vt:lpstr>
      <vt:lpstr>Příklad</vt:lpstr>
      <vt:lpstr>Úkoly:</vt:lpstr>
      <vt:lpstr>Řešení: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Rozvaha Číslo materiálu: VY_42_INOVACE_05_XX_PEKA</dc:title>
  <dc:creator>Iapetus</dc:creator>
  <cp:lastModifiedBy>Iapetus</cp:lastModifiedBy>
  <cp:revision>8</cp:revision>
  <dcterms:created xsi:type="dcterms:W3CDTF">2013-11-03T16:21:10Z</dcterms:created>
  <dcterms:modified xsi:type="dcterms:W3CDTF">2014-04-24T21:02:35Z</dcterms:modified>
</cp:coreProperties>
</file>