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E26BC48-5D3F-4E10-8AF0-FB4DBC33A4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9D70428-4FC8-4223-A332-16A36526B5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79928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Co bychom měli také o internetu vědět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47" y="2607079"/>
            <a:ext cx="4016606" cy="3248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6"/>
            <a:ext cx="3888432" cy="3261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90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9977" y="18864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u="sng" dirty="0" smtClean="0">
                <a:solidFill>
                  <a:srgbClr val="FF0000"/>
                </a:solidFill>
              </a:rPr>
              <a:t>Internet  je všude kolem nás.</a:t>
            </a:r>
            <a:endParaRPr lang="cs-CZ" sz="5400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78488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Skoro všude na světě můžeme počítač připojit k internetu. Musíme ale umět s internetem </a:t>
            </a:r>
            <a:r>
              <a:rPr lang="cs-CZ" sz="2400" dirty="0" smtClean="0">
                <a:solidFill>
                  <a:srgbClr val="FF0000"/>
                </a:solidFill>
              </a:rPr>
              <a:t>zacházet</a:t>
            </a:r>
            <a:r>
              <a:rPr lang="cs-CZ" sz="2400" dirty="0" smtClean="0">
                <a:solidFill>
                  <a:srgbClr val="FF0000"/>
                </a:solidFill>
              </a:rPr>
              <a:t>, musíme vědět,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k </a:t>
            </a:r>
            <a:r>
              <a:rPr lang="cs-CZ" sz="2400" dirty="0" smtClean="0">
                <a:solidFill>
                  <a:srgbClr val="FF0000"/>
                </a:solidFill>
              </a:rPr>
              <a:t>čemu internet slouží a co můžeme očekávat.</a:t>
            </a:r>
          </a:p>
          <a:p>
            <a:endParaRPr lang="cs-CZ" sz="2400" dirty="0" smtClean="0"/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Co nabízí internet?</a:t>
            </a:r>
          </a:p>
          <a:p>
            <a:pPr marL="285750" indent="-285750">
              <a:buFontTx/>
              <a:buChar char="-"/>
            </a:pPr>
            <a:r>
              <a:rPr lang="cs-CZ" sz="2400" i="1" dirty="0" smtClean="0"/>
              <a:t>vyhledávání informací </a:t>
            </a:r>
            <a:r>
              <a:rPr lang="cs-CZ" sz="2400" i="1" dirty="0"/>
              <a:t>n</a:t>
            </a:r>
            <a:r>
              <a:rPr lang="cs-CZ" sz="2400" i="1" dirty="0" smtClean="0"/>
              <a:t>a různých webových stránkách</a:t>
            </a:r>
          </a:p>
          <a:p>
            <a:pPr marL="285750" indent="-285750">
              <a:buFontTx/>
              <a:buChar char="-"/>
            </a:pPr>
            <a:r>
              <a:rPr lang="cs-CZ" sz="2400" i="1" dirty="0" smtClean="0"/>
              <a:t>elektronická pošta (psaní zpráv - emaily)</a:t>
            </a:r>
          </a:p>
          <a:p>
            <a:pPr marL="285750" indent="-285750">
              <a:buFontTx/>
              <a:buChar char="-"/>
            </a:pPr>
            <a:r>
              <a:rPr lang="cs-CZ" sz="2400" i="1" dirty="0" smtClean="0"/>
              <a:t>chat (diskusní služba)</a:t>
            </a:r>
          </a:p>
          <a:p>
            <a:pPr marL="285750" indent="-285750">
              <a:buFontTx/>
              <a:buChar char="-"/>
            </a:pPr>
            <a:r>
              <a:rPr lang="cs-CZ" sz="2400" i="1" dirty="0" smtClean="0"/>
              <a:t>telefonování</a:t>
            </a:r>
          </a:p>
          <a:p>
            <a:pPr marL="285750" indent="-285750">
              <a:buFontTx/>
              <a:buChar char="-"/>
            </a:pPr>
            <a:r>
              <a:rPr lang="cs-CZ" sz="2400" i="1" dirty="0" err="1"/>
              <a:t>S</a:t>
            </a:r>
            <a:r>
              <a:rPr lang="cs-CZ" sz="2400" i="1" dirty="0" err="1" smtClean="0"/>
              <a:t>kype</a:t>
            </a:r>
            <a:r>
              <a:rPr lang="cs-CZ" sz="2400" i="1" dirty="0" smtClean="0"/>
              <a:t> </a:t>
            </a:r>
            <a:r>
              <a:rPr lang="cs-CZ" sz="2400" i="1" dirty="0" smtClean="0"/>
              <a:t>(televizní telefonování pomocí kamer)</a:t>
            </a:r>
          </a:p>
          <a:p>
            <a:pPr marL="285750" indent="-285750">
              <a:buFontTx/>
              <a:buChar char="-"/>
            </a:pPr>
            <a:r>
              <a:rPr lang="cs-CZ" sz="2400" i="1" dirty="0" smtClean="0"/>
              <a:t>na internetu se nakupuje (počítačové programy, hudba, zboží…)</a:t>
            </a:r>
          </a:p>
          <a:p>
            <a:pPr marL="285750" indent="-285750">
              <a:buFontTx/>
              <a:buChar char="-"/>
            </a:pPr>
            <a:r>
              <a:rPr lang="cs-CZ" sz="2400" i="1" dirty="0" smtClean="0"/>
              <a:t>přes internet můžeme studovat, číst knihy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33455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2592288" cy="4289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0768"/>
            <a:ext cx="5428068" cy="2860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149861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Elektronická pošta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6156176" y="5157192"/>
            <a:ext cx="2254518" cy="668093"/>
          </a:xfrm>
          <a:prstGeom prst="borderCallout1">
            <a:avLst>
              <a:gd name="adj1" fmla="val 51930"/>
              <a:gd name="adj2" fmla="val -344"/>
              <a:gd name="adj3" fmla="val -171603"/>
              <a:gd name="adj4" fmla="val -21741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11196" y="5260405"/>
            <a:ext cx="2331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otevřený dopis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3256709" y="5228374"/>
            <a:ext cx="2016224" cy="720080"/>
          </a:xfrm>
          <a:prstGeom prst="borderCallout1">
            <a:avLst>
              <a:gd name="adj1" fmla="val 59154"/>
              <a:gd name="adj2" fmla="val 600"/>
              <a:gd name="adj3" fmla="val -133776"/>
              <a:gd name="adj4" fmla="val -2527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54152" y="5117457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seznam přijaté</a:t>
            </a:r>
          </a:p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pošty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65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60647"/>
            <a:ext cx="59821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Další užitečné nástroje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48687"/>
            <a:ext cx="518457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Oblíbené: </a:t>
            </a:r>
            <a:r>
              <a:rPr lang="cs-CZ" sz="2400" dirty="0" smtClean="0">
                <a:solidFill>
                  <a:schemeClr val="tx2"/>
                </a:solidFill>
              </a:rPr>
              <a:t>pokud se vám některé stránka líbí, zařaďte si ji mezi oblíbené stránky.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878" y="1496493"/>
            <a:ext cx="3019578" cy="3400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4941168"/>
            <a:ext cx="504056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Historie: </a:t>
            </a:r>
            <a:r>
              <a:rPr lang="cs-CZ" sz="2400" dirty="0" smtClean="0">
                <a:solidFill>
                  <a:schemeClr val="tx2"/>
                </a:solidFill>
              </a:rPr>
              <a:t>kliknutím na tlačítko </a:t>
            </a:r>
            <a:r>
              <a:rPr lang="cs-CZ" sz="2400" b="1" dirty="0" smtClean="0">
                <a:solidFill>
                  <a:schemeClr val="tx2"/>
                </a:solidFill>
              </a:rPr>
              <a:t>Historie</a:t>
            </a:r>
            <a:r>
              <a:rPr lang="cs-CZ" sz="2400" b="1" u="sng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se zobrazí seznam stránek, které jste poslední dobou navštívili.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2991762" cy="3216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943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18673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Vyhledávání na internetu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4967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1. Rozcestník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5616624" cy="4694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21297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ategorie, mezi kterými si vybíráme</a:t>
            </a:r>
            <a:endParaRPr lang="cs-CZ" b="1" dirty="0"/>
          </a:p>
        </p:txBody>
      </p:sp>
      <p:cxnSp>
        <p:nvCxnSpPr>
          <p:cNvPr id="6" name="Přímá spojnice 5"/>
          <p:cNvCxnSpPr>
            <a:stCxn id="4" idx="2"/>
          </p:cNvCxnSpPr>
          <p:nvPr/>
        </p:nvCxnSpPr>
        <p:spPr>
          <a:xfrm>
            <a:off x="1511660" y="3859307"/>
            <a:ext cx="1908212" cy="4337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2"/>
          </p:cNvCxnSpPr>
          <p:nvPr/>
        </p:nvCxnSpPr>
        <p:spPr>
          <a:xfrm>
            <a:off x="1511660" y="3859307"/>
            <a:ext cx="4068452" cy="2168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2"/>
          </p:cNvCxnSpPr>
          <p:nvPr/>
        </p:nvCxnSpPr>
        <p:spPr>
          <a:xfrm>
            <a:off x="1511660" y="3859307"/>
            <a:ext cx="2988332" cy="7938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90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2. Vyhledávač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864" y="1340768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formuláře dopíšeme slovo, které hledáme.</a:t>
            </a:r>
            <a:endParaRPr lang="cs-CZ" sz="2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75454"/>
            <a:ext cx="7332316" cy="339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459472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hry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3059832" y="1571600"/>
            <a:ext cx="3600400" cy="315354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3568" y="5733256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Google umožňuje snadné vyhledávání obrázků - klikneme na odkaz Obrázky a napíšeme název.</a:t>
            </a:r>
            <a:endParaRPr lang="cs-CZ" sz="2400" dirty="0">
              <a:solidFill>
                <a:schemeClr val="tx2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 flipV="1">
            <a:off x="1907704" y="2204864"/>
            <a:ext cx="216024" cy="394389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989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Co bychom měli ještě o internetu vědět?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564904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získané informace se pokuste ověřit i z jiného 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při připojení počítače na internet je nutné používat vhodný antivirový program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internet pomáhá postiženým a to nejenom tělesně postiženým, ale třeba i zrakově postiženým (speciální klávesnice, poslech namluvených knížek aj</a:t>
            </a:r>
            <a:r>
              <a:rPr lang="cs-CZ" sz="2800" dirty="0" smtClean="0"/>
              <a:t>.)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5552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u="sng" dirty="0" smtClean="0">
                <a:solidFill>
                  <a:srgbClr val="FF0000"/>
                </a:solidFill>
              </a:rPr>
              <a:t>Úkoly:</a:t>
            </a:r>
            <a:endParaRPr lang="cs-CZ" sz="4800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540" y="1855832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Hledáme v Seznamu, najdi:</a:t>
            </a:r>
          </a:p>
          <a:p>
            <a:r>
              <a:rPr lang="cs-CZ" sz="2400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			</a:t>
            </a:r>
            <a:r>
              <a:rPr lang="cs-CZ" sz="2400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400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jaké počasí bude v příštích dnech</a:t>
            </a:r>
          </a:p>
          <a:p>
            <a:pPr lvl="6"/>
            <a:r>
              <a:rPr lang="cs-CZ" sz="2400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400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jaké představení hrají v Národním divadle</a:t>
            </a:r>
            <a:endParaRPr lang="cs-CZ" sz="2400" dirty="0">
              <a:solidFill>
                <a:schemeClr val="tx2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540" y="378904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2. V Googlu najdi obrázek svého oblíbeného zpěváka. </a:t>
            </a:r>
            <a:endParaRPr lang="cs-CZ" sz="2400" b="1" dirty="0">
              <a:solidFill>
                <a:schemeClr val="tx2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3053" y="502932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3. Podívejte se na stránky www.alik.cz</a:t>
            </a:r>
            <a:endParaRPr lang="cs-CZ" sz="2400" b="1" dirty="0">
              <a:solidFill>
                <a:schemeClr val="tx2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14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591</TotalTime>
  <Words>249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23</cp:revision>
  <dcterms:created xsi:type="dcterms:W3CDTF">2012-03-02T14:08:14Z</dcterms:created>
  <dcterms:modified xsi:type="dcterms:W3CDTF">2012-04-05T12:32:42Z</dcterms:modified>
</cp:coreProperties>
</file>