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173F0-201C-4551-A7ED-48BB5FA2546A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19DF4-3766-44B4-A2C5-23B25C2BAA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485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173F0-201C-4551-A7ED-48BB5FA2546A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19DF4-3766-44B4-A2C5-23B25C2BAA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98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173F0-201C-4551-A7ED-48BB5FA2546A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19DF4-3766-44B4-A2C5-23B25C2BAA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028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173F0-201C-4551-A7ED-48BB5FA2546A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19DF4-3766-44B4-A2C5-23B25C2BAA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007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173F0-201C-4551-A7ED-48BB5FA2546A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19DF4-3766-44B4-A2C5-23B25C2BAA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58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173F0-201C-4551-A7ED-48BB5FA2546A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19DF4-3766-44B4-A2C5-23B25C2BAA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91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173F0-201C-4551-A7ED-48BB5FA2546A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19DF4-3766-44B4-A2C5-23B25C2BAA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826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173F0-201C-4551-A7ED-48BB5FA2546A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19DF4-3766-44B4-A2C5-23B25C2BAA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700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173F0-201C-4551-A7ED-48BB5FA2546A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19DF4-3766-44B4-A2C5-23B25C2BAA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034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173F0-201C-4551-A7ED-48BB5FA2546A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19DF4-3766-44B4-A2C5-23B25C2BAA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215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173F0-201C-4551-A7ED-48BB5FA2546A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19DF4-3766-44B4-A2C5-23B25C2BAA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647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0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D173F0-201C-4551-A7ED-48BB5FA2546A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219DF4-3766-44B4-A2C5-23B25C2BAA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745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Střední průmyslová škola elektrotechnická a informačních technologií Brno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a název projektu:	CZ.1.07/1.5.00/34.0521 – Investice do vzdělání nesou nejvyšší úrok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	Ing. Kamila Pecková</a:t>
            </a:r>
            <a:br>
              <a:rPr lang="cs-CZ" sz="2000" dirty="0" smtClean="0"/>
            </a:br>
            <a:r>
              <a:rPr lang="cs-CZ" sz="2000" dirty="0" smtClean="0"/>
              <a:t>Tematická sada: Finanční matematika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	</a:t>
            </a:r>
            <a:r>
              <a:rPr lang="cs-CZ" sz="2000" b="1" dirty="0" smtClean="0"/>
              <a:t>Hrubý domácí produkt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materiálu:	</a:t>
            </a:r>
            <a:r>
              <a:rPr lang="cs-CZ" sz="2000" dirty="0" smtClean="0"/>
              <a:t>VY_42_INOVACE_05_29_PEKA</a:t>
            </a:r>
            <a:endParaRPr lang="cs-CZ" sz="2000" dirty="0" smtClean="0"/>
          </a:p>
        </p:txBody>
      </p:sp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4628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Anotace:  Prezentace je určena k doplněný výkladu tematického celku </a:t>
            </a:r>
            <a:r>
              <a:rPr lang="cs-CZ" sz="2000" dirty="0" smtClean="0"/>
              <a:t>Národní a světové hospodářství.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Obsahuje základní údaje o </a:t>
            </a:r>
            <a:r>
              <a:rPr lang="cs-CZ" sz="2000" dirty="0" smtClean="0"/>
              <a:t>HDP, vysvětlení metod měření 		HDP a příklady na výpočet HDP pomocí jednotlivých metod.  </a:t>
            </a:r>
            <a:endParaRPr lang="cs-CZ" dirty="0" smtClean="0"/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2925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Hrubý domácí produkt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dále jen HDP.</a:t>
            </a:r>
          </a:p>
          <a:p>
            <a:pPr marL="0" indent="0">
              <a:buNone/>
            </a:pPr>
            <a:r>
              <a:rPr lang="cs-CZ" dirty="0" smtClean="0"/>
              <a:t>Je základním ukazatelem pro měření výkonnosti ekonomiky.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Měří to, co bylo vyrobeno za určité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časové období (1 rok) na území státu,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bez ohledu na to, komu patří výrobní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faktory.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6729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HDP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HDP se měří metodou produkční, výdajovou nebo důchodovou. </a:t>
            </a:r>
          </a:p>
          <a:p>
            <a:pPr marL="0" indent="0">
              <a:buNone/>
            </a:pPr>
            <a:r>
              <a:rPr lang="cs-CZ" b="1" dirty="0" smtClean="0"/>
              <a:t>Produkční metoda</a:t>
            </a:r>
            <a:r>
              <a:rPr lang="cs-CZ" dirty="0" smtClean="0"/>
              <a:t>: měří se to, co bylo vyrobeno.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Při výpočtu se musí vyloučit vliv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meziproduktu, započítává se pouze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hodnot přidaná zpracováním.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0385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Majitel lesa prodal dřevo za 12 000 Kč. Na pile ho nařezali, vysušili a prkna prodali za 15 000 Kč. Firma, která vyrábí nábytek, vyrobila 8 dřevěných komod. Prodala je za 2 500 Kč/kus. Všechny koupil obchodní dům, který každou komodu prodal za 2 800 Kč/kus.  Vypočítejte, jak tato operace ovlivní výši HDP (metoda produkční).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338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 výpočtu musíme vyloučit vliv meziproduktu: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HDP = 12 000 + 5 000 + 5 000 + 2 400 =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24 400 Kč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 Do HDP se započítá 24 400 Kč.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196752"/>
            <a:ext cx="8270989" cy="2218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61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Výdajová metoda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DHP se neměří na základě toho, co bylo vyrobeno, ale toho, co bylo spotřebováno.</a:t>
            </a:r>
          </a:p>
          <a:p>
            <a:pPr marL="0" indent="0">
              <a:buNone/>
            </a:pPr>
            <a:r>
              <a:rPr lang="cs-CZ" dirty="0" smtClean="0"/>
              <a:t>Při výpočtu sčítáme: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výdaje domácností + výdaje státu +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hrubé investice firem + (rozdíl mezi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vývozem a dovozem)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2330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Na základě těchto údajů spočítejte HDP výdajovou metodou: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	vývoz </a:t>
            </a:r>
            <a:r>
              <a:rPr lang="cs-CZ" dirty="0" smtClean="0"/>
              <a:t>1 300 mld. Kč, vládní nákupy </a:t>
            </a:r>
            <a:r>
              <a:rPr lang="cs-CZ" dirty="0" smtClean="0"/>
              <a:t>		výrobků </a:t>
            </a:r>
            <a:r>
              <a:rPr lang="cs-CZ" dirty="0" smtClean="0"/>
              <a:t>a </a:t>
            </a:r>
            <a:r>
              <a:rPr lang="cs-CZ" dirty="0" smtClean="0"/>
              <a:t>služeb </a:t>
            </a:r>
            <a:r>
              <a:rPr lang="cs-CZ" dirty="0" smtClean="0"/>
              <a:t>1 650 mld. Kč, </a:t>
            </a:r>
            <a:r>
              <a:rPr lang="cs-CZ" dirty="0" smtClean="0"/>
              <a:t>			hrubé investice 1 </a:t>
            </a:r>
            <a:r>
              <a:rPr lang="cs-CZ" dirty="0" smtClean="0"/>
              <a:t>250 mld. Kč, nákupy </a:t>
            </a:r>
            <a:r>
              <a:rPr lang="cs-CZ" dirty="0" smtClean="0"/>
              <a:t>		domácností 1 </a:t>
            </a:r>
            <a:r>
              <a:rPr lang="cs-CZ" dirty="0" smtClean="0"/>
              <a:t>115 mld. Kč, </a:t>
            </a:r>
            <a:r>
              <a:rPr lang="cs-CZ" dirty="0" smtClean="0"/>
              <a:t>dovoz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smtClean="0"/>
              <a:t>1 </a:t>
            </a:r>
            <a:r>
              <a:rPr lang="cs-CZ" dirty="0" smtClean="0"/>
              <a:t>002 Kč.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7425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Výpočet:</a:t>
            </a:r>
          </a:p>
          <a:p>
            <a:pPr marL="0" indent="0">
              <a:buNone/>
            </a:pPr>
            <a:r>
              <a:rPr lang="cs-CZ" dirty="0" smtClean="0"/>
              <a:t>1 115 + 1650 + 1250 + (1 300 – 1 002) =</a:t>
            </a:r>
          </a:p>
          <a:p>
            <a:pPr marL="0" indent="0">
              <a:buNone/>
            </a:pPr>
            <a:r>
              <a:rPr lang="cs-CZ" dirty="0" smtClean="0"/>
              <a:t>4 313 mld. Kč</a:t>
            </a:r>
          </a:p>
          <a:p>
            <a:pPr marL="0" indent="0">
              <a:buNone/>
            </a:pPr>
            <a:r>
              <a:rPr lang="cs-CZ" dirty="0" smtClean="0"/>
              <a:t>Poznámka: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Pokud bychom chtěli spočítat Čistý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hrubý domácí produkt, museli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bychom odečíst opotřebení investic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amortizaci.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12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Důchodová metoda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Důchodovou metodou počítáme Národní důchod. Při výpočtu sčítáme: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yplacené mzdy zaměstnancům</a:t>
            </a:r>
          </a:p>
          <a:p>
            <a:pPr>
              <a:buFontTx/>
              <a:buChar char="-"/>
            </a:pPr>
            <a:r>
              <a:rPr lang="cs-CZ" dirty="0" smtClean="0"/>
              <a:t>příjmy ze samostatného podnikání</a:t>
            </a:r>
          </a:p>
          <a:p>
            <a:pPr>
              <a:buFontTx/>
              <a:buChar char="-"/>
            </a:pPr>
            <a:r>
              <a:rPr lang="cs-CZ" dirty="0" smtClean="0"/>
              <a:t>zisky firem před rozdělením</a:t>
            </a:r>
          </a:p>
          <a:p>
            <a:pPr>
              <a:buFontTx/>
              <a:buChar char="-"/>
            </a:pPr>
            <a:r>
              <a:rPr lang="cs-CZ" dirty="0" smtClean="0"/>
              <a:t>příjmy z nájmů</a:t>
            </a:r>
          </a:p>
          <a:p>
            <a:pPr>
              <a:buFontTx/>
              <a:buChar char="-"/>
            </a:pPr>
            <a:r>
              <a:rPr lang="cs-CZ" dirty="0" smtClean="0"/>
              <a:t>čisté úroky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909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Stát za rok 2012 vykázal tyto údaje:</a:t>
            </a:r>
          </a:p>
          <a:p>
            <a:pPr>
              <a:buFontTx/>
              <a:buChar char="-"/>
            </a:pPr>
            <a:r>
              <a:rPr lang="cs-CZ" dirty="0" smtClean="0"/>
              <a:t>Spotřební výdaje 1 600 mld. Kč</a:t>
            </a:r>
          </a:p>
          <a:p>
            <a:pPr>
              <a:buFontTx/>
              <a:buChar char="-"/>
            </a:pPr>
            <a:r>
              <a:rPr lang="cs-CZ" dirty="0" smtClean="0"/>
              <a:t>Mzdy před zdaněním 1 650 mld. Kč</a:t>
            </a:r>
          </a:p>
          <a:p>
            <a:pPr>
              <a:buFontTx/>
              <a:buChar char="-"/>
            </a:pPr>
            <a:r>
              <a:rPr lang="cs-CZ" dirty="0" smtClean="0"/>
              <a:t>Hrubé investice 500 mld. Kč</a:t>
            </a:r>
          </a:p>
          <a:p>
            <a:pPr>
              <a:buFontTx/>
              <a:buChar char="-"/>
            </a:pPr>
            <a:r>
              <a:rPr lang="cs-CZ" dirty="0" smtClean="0"/>
              <a:t>Vládní výdaje 350 mld. Kč</a:t>
            </a:r>
          </a:p>
          <a:p>
            <a:pPr>
              <a:buFontTx/>
              <a:buChar char="-"/>
            </a:pPr>
            <a:r>
              <a:rPr lang="cs-CZ" dirty="0" smtClean="0"/>
              <a:t>Zisky firem 240 mld. Kč</a:t>
            </a:r>
          </a:p>
          <a:p>
            <a:pPr>
              <a:buFontTx/>
              <a:buChar char="-"/>
            </a:pPr>
            <a:r>
              <a:rPr lang="cs-CZ" dirty="0" smtClean="0"/>
              <a:t>Úroky 170 mld. Kč</a:t>
            </a:r>
          </a:p>
          <a:p>
            <a:pPr>
              <a:buFontTx/>
              <a:buChar char="-"/>
            </a:pPr>
            <a:r>
              <a:rPr lang="cs-CZ" dirty="0" smtClean="0"/>
              <a:t>Vývoz 300 mld. Kč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5089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Dovoz 130 mld. Kč</a:t>
            </a:r>
          </a:p>
          <a:p>
            <a:r>
              <a:rPr lang="cs-CZ" dirty="0" smtClean="0"/>
              <a:t>Amortizace (odpisy) 60 mld. Kč</a:t>
            </a:r>
          </a:p>
          <a:p>
            <a:r>
              <a:rPr lang="cs-CZ" dirty="0" smtClean="0"/>
              <a:t>Příjmy ze samostatného podnikání 200 mld. Kč</a:t>
            </a:r>
          </a:p>
          <a:p>
            <a:r>
              <a:rPr lang="cs-CZ" dirty="0" smtClean="0"/>
              <a:t>Příjmy z nájmů 300 mld. Kč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Úkol: vypočítejte Národní důchod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i HDP.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041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Národní důchod: </a:t>
            </a:r>
          </a:p>
          <a:p>
            <a:pPr marL="0" indent="0">
              <a:buNone/>
            </a:pPr>
            <a:r>
              <a:rPr lang="cs-CZ" dirty="0" smtClean="0"/>
              <a:t>1 650 + 240 + 170 + 200 + 300 + 60 = </a:t>
            </a:r>
          </a:p>
          <a:p>
            <a:pPr marL="0" indent="0">
              <a:buNone/>
            </a:pPr>
            <a:r>
              <a:rPr lang="cs-CZ" dirty="0" smtClean="0"/>
              <a:t>2 620 mld.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HDP výdajovou metodou: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1 600 + 500 + 300 + 170 =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2 620 mld. Kč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472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NAVRÁTILOVÁ, Petra – ŠLÉZAROVÁ, Daniela. Ekonomie nejen k maturitě: příklady a cvičení. 1. vydání.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Media, s. r. o., 2008. 22 s. ISBN 978-80-7402-008-7.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162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353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průmyslová škola elektrotechnická a informačních technologií Brno   Číslo a název projektu: CZ.1.07/1.5.00/34.0521 – Investice do vzdělání nesou nejvyšší úrok  Autor: Ing. Kamila Pecková Tematická sada: Finanční matematika  Téma: Hrubý domácí produkt Číslo materiálu: VY_42_INOVACE_05_29_PEKA</vt:lpstr>
      <vt:lpstr>Prezentace aplikace PowerPoint</vt:lpstr>
      <vt:lpstr>Hrubý domácí produkt</vt:lpstr>
      <vt:lpstr>Měření HDP</vt:lpstr>
      <vt:lpstr>Příklad 1</vt:lpstr>
      <vt:lpstr>Prezentace aplikace PowerPoint</vt:lpstr>
      <vt:lpstr>Výdajová metoda</vt:lpstr>
      <vt:lpstr>Příklad 2</vt:lpstr>
      <vt:lpstr>Prezentace aplikace PowerPoint</vt:lpstr>
      <vt:lpstr>Důchodová metoda</vt:lpstr>
      <vt:lpstr>Příklad 3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elektrotechnická a informačních technologií Brno   Číslo a název projektu: CZ.1.07/1.5.00/34.0521 – Investice do vzdělání nesou nejvyšší úrok  Autor: Ing. Kamila Pecková Tematická sada: Finanční matematika  Téma: Hrubý domácí produkt Číslo materiálu: VY_42_INOVACE_05_XX_PEKA</dc:title>
  <dc:creator>Iapetus</dc:creator>
  <cp:lastModifiedBy>Iapetus</cp:lastModifiedBy>
  <cp:revision>9</cp:revision>
  <dcterms:created xsi:type="dcterms:W3CDTF">2013-11-02T20:08:00Z</dcterms:created>
  <dcterms:modified xsi:type="dcterms:W3CDTF">2014-04-24T19:45:08Z</dcterms:modified>
</cp:coreProperties>
</file>