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sldIdLst>
    <p:sldId id="262" r:id="rId3"/>
    <p:sldId id="261" r:id="rId4"/>
    <p:sldId id="264" r:id="rId5"/>
    <p:sldId id="265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52" autoAdjust="0"/>
    <p:restoredTop sz="86384" autoAdjust="0"/>
  </p:normalViewPr>
  <p:slideViewPr>
    <p:cSldViewPr>
      <p:cViewPr>
        <p:scale>
          <a:sx n="80" d="100"/>
          <a:sy n="80" d="100"/>
        </p:scale>
        <p:origin x="-1560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42001-4CB5-4EC8-9126-CEFCB7BA821B}" type="datetimeFigureOut">
              <a:rPr lang="cs-CZ" smtClean="0"/>
              <a:t>10.9.2011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A88-010B-414C-9A46-BBD1471A283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42001-4CB5-4EC8-9126-CEFCB7BA821B}" type="datetimeFigureOut">
              <a:rPr lang="cs-CZ" smtClean="0"/>
              <a:t>10.9.2011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A88-010B-414C-9A46-BBD1471A28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42001-4CB5-4EC8-9126-CEFCB7BA821B}" type="datetimeFigureOut">
              <a:rPr lang="cs-CZ" smtClean="0"/>
              <a:t>10.9.2011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A88-010B-414C-9A46-BBD1471A283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42001-4CB5-4EC8-9126-CEFCB7BA821B}" type="datetimeFigureOut">
              <a:rPr lang="cs-CZ" smtClean="0"/>
              <a:t>10.9.2011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A88-010B-414C-9A46-BBD1471A28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42001-4CB5-4EC8-9126-CEFCB7BA821B}" type="datetimeFigureOut">
              <a:rPr lang="cs-CZ" smtClean="0"/>
              <a:t>10.9.2011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A88-010B-414C-9A46-BBD1471A28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42001-4CB5-4EC8-9126-CEFCB7BA821B}" type="datetimeFigureOut">
              <a:rPr lang="cs-CZ" smtClean="0"/>
              <a:t>10.9.2011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A88-010B-414C-9A46-BBD1471A28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42001-4CB5-4EC8-9126-CEFCB7BA821B}" type="datetimeFigureOut">
              <a:rPr lang="cs-CZ" smtClean="0"/>
              <a:t>10.9.2011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A88-010B-414C-9A46-BBD1471A28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42001-4CB5-4EC8-9126-CEFCB7BA821B}" type="datetimeFigureOut">
              <a:rPr lang="cs-CZ" smtClean="0"/>
              <a:t>10.9.2011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A88-010B-414C-9A46-BBD1471A28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42001-4CB5-4EC8-9126-CEFCB7BA821B}" type="datetimeFigureOut">
              <a:rPr lang="cs-CZ" smtClean="0"/>
              <a:t>10.9.2011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A88-010B-414C-9A46-BBD1471A283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42001-4CB5-4EC8-9126-CEFCB7BA821B}" type="datetimeFigureOut">
              <a:rPr lang="cs-CZ" smtClean="0"/>
              <a:t>10.9.2011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A88-010B-414C-9A46-BBD1471A28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42001-4CB5-4EC8-9126-CEFCB7BA821B}" type="datetimeFigureOut">
              <a:rPr lang="cs-CZ" smtClean="0"/>
              <a:t>10.9.2011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0A88-010B-414C-9A46-BBD1471A28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23432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71318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54324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8564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53627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88946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457001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86331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50089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21146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3407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E42001-4CB5-4EC8-9126-CEFCB7BA821B}" type="datetimeFigureOut">
              <a:rPr lang="cs-CZ" smtClean="0"/>
              <a:t>10.9.2011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11AA0A88-010B-414C-9A46-BBD1471A283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05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62358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VY_32_INOVACE_02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_ Rodokmen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Motejlková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Věra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5853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80928"/>
            <a:ext cx="8229600" cy="1143000"/>
          </a:xfrm>
        </p:spPr>
        <p:txBody>
          <a:bodyPr/>
          <a:lstStyle/>
          <a:p>
            <a:r>
              <a:rPr lang="cs-CZ" dirty="0" smtClean="0"/>
              <a:t>           </a:t>
            </a:r>
            <a:r>
              <a:rPr lang="cs-CZ" sz="6600" i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/>
              </a:rPr>
              <a:t>RODOKMEN</a:t>
            </a:r>
            <a:endParaRPr lang="cs-CZ" sz="6600" i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221532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i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/>
              </a:rPr>
              <a:t>Rodokmen</a:t>
            </a:r>
            <a:endParaRPr lang="cs-CZ" sz="4800" i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059960" y="1412776"/>
            <a:ext cx="1152000" cy="770400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/>
              <a:t>já</a:t>
            </a:r>
            <a:endParaRPr lang="cs-CZ" sz="2800" b="1" i="1" dirty="0"/>
          </a:p>
        </p:txBody>
      </p:sp>
      <p:sp>
        <p:nvSpPr>
          <p:cNvPr id="4" name="Zaoblený obdélník 3"/>
          <p:cNvSpPr/>
          <p:nvPr/>
        </p:nvSpPr>
        <p:spPr>
          <a:xfrm>
            <a:off x="1403648" y="2780928"/>
            <a:ext cx="1152000" cy="770400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/>
              <a:t>matka</a:t>
            </a:r>
            <a:endParaRPr lang="cs-CZ" sz="2400" b="1" i="1" dirty="0"/>
          </a:p>
        </p:txBody>
      </p:sp>
      <p:sp>
        <p:nvSpPr>
          <p:cNvPr id="5" name="Zaoblený obdélník 4"/>
          <p:cNvSpPr/>
          <p:nvPr/>
        </p:nvSpPr>
        <p:spPr>
          <a:xfrm>
            <a:off x="4737660" y="2780928"/>
            <a:ext cx="1152000" cy="770400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/>
              <a:t>otec</a:t>
            </a:r>
            <a:endParaRPr lang="cs-CZ" sz="2400" b="1" i="1" dirty="0"/>
          </a:p>
        </p:txBody>
      </p:sp>
      <p:sp>
        <p:nvSpPr>
          <p:cNvPr id="6" name="Zaoblený obdélník 5"/>
          <p:cNvSpPr/>
          <p:nvPr/>
        </p:nvSpPr>
        <p:spPr>
          <a:xfrm>
            <a:off x="574240" y="4512716"/>
            <a:ext cx="1152000" cy="770384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/>
              <a:t>matka</a:t>
            </a:r>
            <a:endParaRPr lang="cs-CZ" sz="2400" b="1" i="1" dirty="0"/>
          </a:p>
        </p:txBody>
      </p:sp>
      <p:sp>
        <p:nvSpPr>
          <p:cNvPr id="7" name="Zaoblený obdélník 6"/>
          <p:cNvSpPr/>
          <p:nvPr/>
        </p:nvSpPr>
        <p:spPr>
          <a:xfrm>
            <a:off x="2123728" y="4520586"/>
            <a:ext cx="1152000" cy="770384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/>
              <a:t>otec</a:t>
            </a:r>
            <a:endParaRPr lang="cs-CZ" sz="2400" b="1" i="1" dirty="0"/>
          </a:p>
        </p:txBody>
      </p:sp>
      <p:sp>
        <p:nvSpPr>
          <p:cNvPr id="8" name="Zaoblený obdélník 7"/>
          <p:cNvSpPr/>
          <p:nvPr/>
        </p:nvSpPr>
        <p:spPr>
          <a:xfrm>
            <a:off x="4211960" y="4487035"/>
            <a:ext cx="1152000" cy="770400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/>
              <a:t>matka</a:t>
            </a:r>
            <a:endParaRPr lang="cs-CZ" sz="2400" b="1" i="1" dirty="0"/>
          </a:p>
        </p:txBody>
      </p:sp>
      <p:sp>
        <p:nvSpPr>
          <p:cNvPr id="9" name="Zaoblený obdélník 8"/>
          <p:cNvSpPr/>
          <p:nvPr/>
        </p:nvSpPr>
        <p:spPr>
          <a:xfrm>
            <a:off x="5652120" y="4487035"/>
            <a:ext cx="1152000" cy="770384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/>
              <a:t>otec</a:t>
            </a:r>
            <a:endParaRPr lang="cs-CZ" sz="2400" b="1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64288" y="4636298"/>
            <a:ext cx="17628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prarodiče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cxnSp>
        <p:nvCxnSpPr>
          <p:cNvPr id="19" name="Přímá spojnice 18"/>
          <p:cNvCxnSpPr>
            <a:stCxn id="3" idx="1"/>
          </p:cNvCxnSpPr>
          <p:nvPr/>
        </p:nvCxnSpPr>
        <p:spPr>
          <a:xfrm flipH="1">
            <a:off x="1979648" y="1797976"/>
            <a:ext cx="1080312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endCxn id="4" idx="0"/>
          </p:cNvCxnSpPr>
          <p:nvPr/>
        </p:nvCxnSpPr>
        <p:spPr>
          <a:xfrm>
            <a:off x="1979648" y="1797976"/>
            <a:ext cx="0" cy="982952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3" idx="3"/>
          </p:cNvCxnSpPr>
          <p:nvPr/>
        </p:nvCxnSpPr>
        <p:spPr>
          <a:xfrm>
            <a:off x="4211960" y="1797976"/>
            <a:ext cx="115200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5363960" y="1797976"/>
            <a:ext cx="0" cy="982952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4" idx="1"/>
          </p:cNvCxnSpPr>
          <p:nvPr/>
        </p:nvCxnSpPr>
        <p:spPr>
          <a:xfrm flipH="1">
            <a:off x="971600" y="3166128"/>
            <a:ext cx="432048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971600" y="3166128"/>
            <a:ext cx="0" cy="1354458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stCxn id="4" idx="3"/>
          </p:cNvCxnSpPr>
          <p:nvPr/>
        </p:nvCxnSpPr>
        <p:spPr>
          <a:xfrm>
            <a:off x="2555648" y="3166128"/>
            <a:ext cx="2881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2843808" y="3166128"/>
            <a:ext cx="0" cy="1354458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5" idx="3"/>
          </p:cNvCxnSpPr>
          <p:nvPr/>
        </p:nvCxnSpPr>
        <p:spPr>
          <a:xfrm>
            <a:off x="5889660" y="3166128"/>
            <a:ext cx="3384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0" name="Přímá spojnice 49"/>
          <p:cNvCxnSpPr>
            <a:endCxn id="9" idx="0"/>
          </p:cNvCxnSpPr>
          <p:nvPr/>
        </p:nvCxnSpPr>
        <p:spPr>
          <a:xfrm>
            <a:off x="6228120" y="3166128"/>
            <a:ext cx="0" cy="1320907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5" name="Přímá spojnice 54"/>
          <p:cNvCxnSpPr>
            <a:stCxn id="5" idx="1"/>
          </p:cNvCxnSpPr>
          <p:nvPr/>
        </p:nvCxnSpPr>
        <p:spPr>
          <a:xfrm flipH="1">
            <a:off x="4427984" y="3166128"/>
            <a:ext cx="309676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4427984" y="3166128"/>
            <a:ext cx="0" cy="1320907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7164288" y="1536366"/>
            <a:ext cx="8082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děti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7164288" y="2904518"/>
            <a:ext cx="11925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rodiče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6515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3059960" y="1601795"/>
            <a:ext cx="1152000" cy="770400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 i="1" dirty="0"/>
          </a:p>
        </p:txBody>
      </p:sp>
      <p:sp>
        <p:nvSpPr>
          <p:cNvPr id="4" name="Zaoblený obdélník 3"/>
          <p:cNvSpPr/>
          <p:nvPr/>
        </p:nvSpPr>
        <p:spPr>
          <a:xfrm>
            <a:off x="1422004" y="2959146"/>
            <a:ext cx="1152000" cy="770400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i="1" dirty="0"/>
          </a:p>
        </p:txBody>
      </p:sp>
      <p:sp>
        <p:nvSpPr>
          <p:cNvPr id="5" name="Zaoblený obdélník 4"/>
          <p:cNvSpPr/>
          <p:nvPr/>
        </p:nvSpPr>
        <p:spPr>
          <a:xfrm>
            <a:off x="4772064" y="2959146"/>
            <a:ext cx="1152000" cy="770400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i="1" dirty="0"/>
          </a:p>
        </p:txBody>
      </p:sp>
      <p:sp>
        <p:nvSpPr>
          <p:cNvPr id="6" name="Zaoblený obdélník 5"/>
          <p:cNvSpPr/>
          <p:nvPr/>
        </p:nvSpPr>
        <p:spPr>
          <a:xfrm>
            <a:off x="574240" y="4698804"/>
            <a:ext cx="1152000" cy="770384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i="1" dirty="0"/>
          </a:p>
        </p:txBody>
      </p:sp>
      <p:sp>
        <p:nvSpPr>
          <p:cNvPr id="7" name="Zaoblený obdélník 6"/>
          <p:cNvSpPr/>
          <p:nvPr/>
        </p:nvSpPr>
        <p:spPr>
          <a:xfrm>
            <a:off x="2123728" y="4698804"/>
            <a:ext cx="1152000" cy="770384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i="1" dirty="0"/>
          </a:p>
        </p:txBody>
      </p:sp>
      <p:sp>
        <p:nvSpPr>
          <p:cNvPr id="8" name="Zaoblený obdélník 7"/>
          <p:cNvSpPr/>
          <p:nvPr/>
        </p:nvSpPr>
        <p:spPr>
          <a:xfrm>
            <a:off x="4212020" y="4698804"/>
            <a:ext cx="1152000" cy="770400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i="1" dirty="0"/>
          </a:p>
        </p:txBody>
      </p:sp>
      <p:sp>
        <p:nvSpPr>
          <p:cNvPr id="9" name="Zaoblený obdélník 8"/>
          <p:cNvSpPr/>
          <p:nvPr/>
        </p:nvSpPr>
        <p:spPr>
          <a:xfrm>
            <a:off x="5686524" y="4698804"/>
            <a:ext cx="1152000" cy="770384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64287" y="4822386"/>
            <a:ext cx="1764000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endParaRPr lang="cs-CZ" sz="2800" b="1" i="1" dirty="0">
              <a:solidFill>
                <a:srgbClr val="FF0000"/>
              </a:solidFill>
            </a:endParaRPr>
          </a:p>
        </p:txBody>
      </p:sp>
      <p:cxnSp>
        <p:nvCxnSpPr>
          <p:cNvPr id="19" name="Přímá spojnice 18"/>
          <p:cNvCxnSpPr>
            <a:stCxn id="3" idx="1"/>
          </p:cNvCxnSpPr>
          <p:nvPr/>
        </p:nvCxnSpPr>
        <p:spPr>
          <a:xfrm flipH="1">
            <a:off x="1979648" y="1986995"/>
            <a:ext cx="1080312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endCxn id="4" idx="0"/>
          </p:cNvCxnSpPr>
          <p:nvPr/>
        </p:nvCxnSpPr>
        <p:spPr>
          <a:xfrm>
            <a:off x="1998004" y="1976194"/>
            <a:ext cx="0" cy="982952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3" idx="3"/>
          </p:cNvCxnSpPr>
          <p:nvPr/>
        </p:nvCxnSpPr>
        <p:spPr>
          <a:xfrm>
            <a:off x="4211960" y="1986995"/>
            <a:ext cx="115200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5363960" y="1986995"/>
            <a:ext cx="0" cy="982952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4" idx="1"/>
          </p:cNvCxnSpPr>
          <p:nvPr/>
        </p:nvCxnSpPr>
        <p:spPr>
          <a:xfrm flipH="1">
            <a:off x="989956" y="3344346"/>
            <a:ext cx="432048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989956" y="3344346"/>
            <a:ext cx="0" cy="1354458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stCxn id="4" idx="3"/>
          </p:cNvCxnSpPr>
          <p:nvPr/>
        </p:nvCxnSpPr>
        <p:spPr>
          <a:xfrm>
            <a:off x="2574004" y="3344346"/>
            <a:ext cx="2881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2862164" y="3344346"/>
            <a:ext cx="0" cy="1354458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5" idx="3"/>
          </p:cNvCxnSpPr>
          <p:nvPr/>
        </p:nvCxnSpPr>
        <p:spPr>
          <a:xfrm>
            <a:off x="5924064" y="3344346"/>
            <a:ext cx="3384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0" name="Přímá spojnice 49"/>
          <p:cNvCxnSpPr>
            <a:endCxn id="9" idx="0"/>
          </p:cNvCxnSpPr>
          <p:nvPr/>
        </p:nvCxnSpPr>
        <p:spPr>
          <a:xfrm>
            <a:off x="6262524" y="3344346"/>
            <a:ext cx="0" cy="1354458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5" name="Přímá spojnice 54"/>
          <p:cNvCxnSpPr>
            <a:stCxn id="5" idx="1"/>
          </p:cNvCxnSpPr>
          <p:nvPr/>
        </p:nvCxnSpPr>
        <p:spPr>
          <a:xfrm flipH="1">
            <a:off x="4462388" y="3344346"/>
            <a:ext cx="309676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4462388" y="3344346"/>
            <a:ext cx="0" cy="1354458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7165899" y="1725385"/>
            <a:ext cx="1764000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i="1" dirty="0">
                <a:solidFill>
                  <a:srgbClr val="FF0000"/>
                </a:solidFill>
              </a:rPr>
              <a:t> </a:t>
            </a:r>
            <a:r>
              <a:rPr lang="cs-CZ" sz="2800" b="1" i="1" dirty="0" smtClean="0">
                <a:solidFill>
                  <a:srgbClr val="FF0000"/>
                </a:solidFill>
              </a:rPr>
              <a:t>                   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7164288" y="3082736"/>
            <a:ext cx="1764000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                    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25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856984" cy="1296144"/>
          </a:xfrm>
        </p:spPr>
        <p:txBody>
          <a:bodyPr>
            <a:normAutofit fontScale="90000"/>
          </a:bodyPr>
          <a:lstStyle/>
          <a:p>
            <a:pPr algn="just"/>
            <a:r>
              <a:rPr lang="cs-CZ" sz="2200" b="1" i="1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  <a:t>Doplň </a:t>
            </a:r>
            <a:r>
              <a:rPr lang="cs-CZ" sz="2200" b="1" i="1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  <a:t>do rodokmenu jména a příjmení rodiny a pojmenuj jednotlivé generace</a:t>
            </a:r>
            <a:r>
              <a:rPr lang="cs-CZ" sz="2200" b="1" i="1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800" b="1" i="1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800" b="1" i="1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2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Jmenuji </a:t>
            </a:r>
            <a:r>
              <a:rPr lang="cs-CZ" sz="22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se Josef Novák. Můj otec Rudolf se oženil se svou první láskou Evou Krátkou. Rodiči Evy jsou moje babička Jitka a děda Václav. Rodiče otce se jmenují Dana a Karel. </a:t>
            </a:r>
            <a:endParaRPr lang="cs-CZ" sz="2200" dirty="0"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988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3059960" y="1601795"/>
            <a:ext cx="1152000" cy="770400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/>
              <a:t>Josef Novák</a:t>
            </a:r>
            <a:endParaRPr lang="cs-CZ" sz="2400" b="1" i="1" dirty="0"/>
          </a:p>
        </p:txBody>
      </p:sp>
      <p:sp>
        <p:nvSpPr>
          <p:cNvPr id="4" name="Zaoblený obdélník 3"/>
          <p:cNvSpPr/>
          <p:nvPr/>
        </p:nvSpPr>
        <p:spPr>
          <a:xfrm>
            <a:off x="1150240" y="2944592"/>
            <a:ext cx="1549488" cy="916455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/>
              <a:t>Eva Nováková (Krátká)</a:t>
            </a:r>
            <a:endParaRPr lang="cs-CZ" sz="2000" b="1" i="1" dirty="0"/>
          </a:p>
        </p:txBody>
      </p:sp>
      <p:sp>
        <p:nvSpPr>
          <p:cNvPr id="5" name="Zaoblený obdélník 4"/>
          <p:cNvSpPr/>
          <p:nvPr/>
        </p:nvSpPr>
        <p:spPr>
          <a:xfrm>
            <a:off x="4772064" y="2959146"/>
            <a:ext cx="1152000" cy="770400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/>
              <a:t>Rudolf Novák</a:t>
            </a:r>
            <a:endParaRPr lang="cs-CZ" sz="2400" b="1" i="1" dirty="0"/>
          </a:p>
        </p:txBody>
      </p:sp>
      <p:sp>
        <p:nvSpPr>
          <p:cNvPr id="6" name="Zaoblený obdélník 5"/>
          <p:cNvSpPr/>
          <p:nvPr/>
        </p:nvSpPr>
        <p:spPr>
          <a:xfrm>
            <a:off x="467544" y="4698804"/>
            <a:ext cx="1258696" cy="770384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/>
              <a:t>Jitka</a:t>
            </a:r>
          </a:p>
          <a:p>
            <a:pPr algn="ctr"/>
            <a:r>
              <a:rPr lang="cs-CZ" sz="2400" b="1" i="1" dirty="0" smtClean="0"/>
              <a:t>Krátká</a:t>
            </a:r>
            <a:endParaRPr lang="cs-CZ" sz="2400" b="1" i="1" dirty="0"/>
          </a:p>
        </p:txBody>
      </p:sp>
      <p:sp>
        <p:nvSpPr>
          <p:cNvPr id="7" name="Zaoblený obdélník 6"/>
          <p:cNvSpPr/>
          <p:nvPr/>
        </p:nvSpPr>
        <p:spPr>
          <a:xfrm>
            <a:off x="2123728" y="4698804"/>
            <a:ext cx="1296144" cy="770384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/>
              <a:t>Václav Krátký</a:t>
            </a:r>
            <a:endParaRPr lang="cs-CZ" sz="2400" b="1" i="1" dirty="0"/>
          </a:p>
        </p:txBody>
      </p:sp>
      <p:sp>
        <p:nvSpPr>
          <p:cNvPr id="8" name="Zaoblený obdélník 7"/>
          <p:cNvSpPr/>
          <p:nvPr/>
        </p:nvSpPr>
        <p:spPr>
          <a:xfrm>
            <a:off x="3753196" y="4698804"/>
            <a:ext cx="1728060" cy="770400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/>
              <a:t>Dana Nováková</a:t>
            </a:r>
            <a:endParaRPr lang="cs-CZ" sz="2400" b="1" i="1" dirty="0"/>
          </a:p>
        </p:txBody>
      </p:sp>
      <p:sp>
        <p:nvSpPr>
          <p:cNvPr id="9" name="Zaoblený obdélník 8"/>
          <p:cNvSpPr/>
          <p:nvPr/>
        </p:nvSpPr>
        <p:spPr>
          <a:xfrm>
            <a:off x="5686524" y="4698804"/>
            <a:ext cx="1152000" cy="770384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/>
              <a:t>Karel </a:t>
            </a:r>
          </a:p>
          <a:p>
            <a:pPr algn="ctr"/>
            <a:r>
              <a:rPr lang="cs-CZ" sz="2400" b="1" i="1" dirty="0" smtClean="0"/>
              <a:t>Novák</a:t>
            </a:r>
            <a:endParaRPr lang="cs-CZ" sz="2400" b="1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64287" y="4822386"/>
            <a:ext cx="1762855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prarodiče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cxnSp>
        <p:nvCxnSpPr>
          <p:cNvPr id="19" name="Přímá spojnice 18"/>
          <p:cNvCxnSpPr>
            <a:stCxn id="3" idx="1"/>
          </p:cNvCxnSpPr>
          <p:nvPr/>
        </p:nvCxnSpPr>
        <p:spPr>
          <a:xfrm flipH="1">
            <a:off x="1924984" y="1986995"/>
            <a:ext cx="1134976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endCxn id="4" idx="0"/>
          </p:cNvCxnSpPr>
          <p:nvPr/>
        </p:nvCxnSpPr>
        <p:spPr>
          <a:xfrm>
            <a:off x="1924984" y="1986995"/>
            <a:ext cx="0" cy="957597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3" idx="3"/>
          </p:cNvCxnSpPr>
          <p:nvPr/>
        </p:nvCxnSpPr>
        <p:spPr>
          <a:xfrm>
            <a:off x="4211960" y="1986995"/>
            <a:ext cx="115200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5363960" y="1986995"/>
            <a:ext cx="0" cy="982952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827584" y="3384564"/>
            <a:ext cx="0" cy="1909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827584" y="3403654"/>
            <a:ext cx="0" cy="129515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2699728" y="3403654"/>
            <a:ext cx="360232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3066608" y="3394109"/>
            <a:ext cx="0" cy="129515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5" idx="3"/>
          </p:cNvCxnSpPr>
          <p:nvPr/>
        </p:nvCxnSpPr>
        <p:spPr>
          <a:xfrm>
            <a:off x="5924064" y="3344346"/>
            <a:ext cx="33846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0" name="Přímá spojnice 49"/>
          <p:cNvCxnSpPr>
            <a:endCxn id="9" idx="0"/>
          </p:cNvCxnSpPr>
          <p:nvPr/>
        </p:nvCxnSpPr>
        <p:spPr>
          <a:xfrm>
            <a:off x="6262524" y="3344346"/>
            <a:ext cx="0" cy="1354458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5" name="Přímá spojnice 54"/>
          <p:cNvCxnSpPr>
            <a:stCxn id="5" idx="1"/>
          </p:cNvCxnSpPr>
          <p:nvPr/>
        </p:nvCxnSpPr>
        <p:spPr>
          <a:xfrm flipH="1">
            <a:off x="4462388" y="3344346"/>
            <a:ext cx="309676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4462388" y="3344346"/>
            <a:ext cx="0" cy="1354458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7135782" y="1736270"/>
            <a:ext cx="1764000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i="1" dirty="0">
                <a:solidFill>
                  <a:srgbClr val="FF0000"/>
                </a:solidFill>
              </a:rPr>
              <a:t> </a:t>
            </a:r>
            <a:r>
              <a:rPr lang="cs-CZ" sz="2800" b="1" i="1" dirty="0" smtClean="0">
                <a:solidFill>
                  <a:srgbClr val="FF0000"/>
                </a:solidFill>
              </a:rPr>
              <a:t>     děti              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7163142" y="3132499"/>
            <a:ext cx="1764000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srgbClr val="FF0000"/>
                </a:solidFill>
              </a:rPr>
              <a:t>       rodiče     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25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856984" cy="1296144"/>
          </a:xfrm>
        </p:spPr>
        <p:txBody>
          <a:bodyPr>
            <a:normAutofit fontScale="90000"/>
          </a:bodyPr>
          <a:lstStyle/>
          <a:p>
            <a:pPr algn="just"/>
            <a:r>
              <a:rPr lang="cs-CZ" sz="2200" b="1" i="1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  <a:t>Doplň </a:t>
            </a:r>
            <a:r>
              <a:rPr lang="cs-CZ" sz="2200" b="1" i="1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  <a:t>do rodokmenu jména a příjmení rodiny a pojmenuj jednotlivé generace</a:t>
            </a:r>
            <a:r>
              <a:rPr lang="cs-CZ" sz="2200" b="1" i="1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800" b="1" i="1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800" b="1" i="1" dirty="0" smtClean="0">
                <a:solidFill>
                  <a:srgbClr val="FF0000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2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Jmenuji </a:t>
            </a:r>
            <a:r>
              <a:rPr lang="cs-CZ" sz="220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se Josef Novák. Můj otec Rudolf se oženil se svou první láskou Evou Krátkou. Rodiči Evy jsou moje babička Jitka a děda Václav. Rodiče otce se jmenují Dana a Karel. </a:t>
            </a:r>
            <a:endParaRPr lang="cs-CZ" sz="2200" dirty="0"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9" name="Přímá spojnice 68"/>
          <p:cNvCxnSpPr>
            <a:endCxn id="4" idx="1"/>
          </p:cNvCxnSpPr>
          <p:nvPr/>
        </p:nvCxnSpPr>
        <p:spPr>
          <a:xfrm flipV="1">
            <a:off x="827584" y="3402820"/>
            <a:ext cx="322656" cy="834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82" name="Ovál 81"/>
          <p:cNvSpPr/>
          <p:nvPr/>
        </p:nvSpPr>
        <p:spPr>
          <a:xfrm>
            <a:off x="2887856" y="1385811"/>
            <a:ext cx="1496208" cy="1224137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886334" y="2708921"/>
            <a:ext cx="1993509" cy="134230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4462388" y="2708921"/>
            <a:ext cx="1800136" cy="1342307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323528" y="4509120"/>
            <a:ext cx="1601456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1979680" y="4509120"/>
            <a:ext cx="1584240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3645150" y="4412675"/>
            <a:ext cx="1944152" cy="13426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5589302" y="4412675"/>
            <a:ext cx="1488302" cy="13426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Zaoblený obdélník 88"/>
          <p:cNvSpPr/>
          <p:nvPr/>
        </p:nvSpPr>
        <p:spPr>
          <a:xfrm>
            <a:off x="7135782" y="1601795"/>
            <a:ext cx="1764000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Zaoblený obdélník 89"/>
          <p:cNvSpPr/>
          <p:nvPr/>
        </p:nvSpPr>
        <p:spPr>
          <a:xfrm>
            <a:off x="7164287" y="3004116"/>
            <a:ext cx="1762855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Zaoblený obdélník 90"/>
          <p:cNvSpPr/>
          <p:nvPr/>
        </p:nvSpPr>
        <p:spPr>
          <a:xfrm>
            <a:off x="7164287" y="4627984"/>
            <a:ext cx="1762855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359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</p:childTnLst>
        </p:cTn>
      </p:par>
    </p:tnLst>
    <p:bldLst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Zdroje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5401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180</TotalTime>
  <Words>81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Welcome</vt:lpstr>
      <vt:lpstr>Motiv sady Office</vt:lpstr>
      <vt:lpstr>Prezentace aplikace PowerPoint</vt:lpstr>
      <vt:lpstr>           RODOKMEN</vt:lpstr>
      <vt:lpstr>Rodokmen</vt:lpstr>
      <vt:lpstr>Doplň do rodokmenu jména a příjmení rodiny a pojmenuj jednotlivé generace: Jmenuji se Josef Novák. Můj otec Rudolf se oženil se svou první láskou Evou Krátkou. Rodiči Evy jsou moje babička Jitka a děda Václav. Rodiče otce se jmenují Dana a Karel. </vt:lpstr>
      <vt:lpstr>Doplň do rodokmenu jména a příjmení rodiny a pojmenuj jednotlivé generace: Jmenuji se Josef Novák. Můj otec Rudolf se oženil se svou první láskou Evou Krátkou. Rodiči Evy jsou moje babička Jitka a děda Václav. Rodiče otce se jmenují Dana a Karel.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RODOKMEN</dc:title>
  <dc:creator>OEM</dc:creator>
  <cp:lastModifiedBy>OEM</cp:lastModifiedBy>
  <cp:revision>24</cp:revision>
  <dcterms:created xsi:type="dcterms:W3CDTF">2011-08-07T21:51:36Z</dcterms:created>
  <dcterms:modified xsi:type="dcterms:W3CDTF">2011-09-10T14:02:30Z</dcterms:modified>
</cp:coreProperties>
</file>