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0"/>
  </p:notesMasterIdLst>
  <p:sldIdLst>
    <p:sldId id="257" r:id="rId3"/>
    <p:sldId id="259" r:id="rId4"/>
    <p:sldId id="260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66" d="100"/>
          <a:sy n="66" d="100"/>
        </p:scale>
        <p:origin x="-1434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36F6D4-BAB0-4757-87C8-301E1819E451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3D608B-D3C4-4DE5-941A-D971B2FA2D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290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736813D-20E4-4BEA-90DB-F8F9F5FE39C0}" type="slidenum">
              <a:rPr lang="cs-CZ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6.5.2014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srgbClr val="2DA2BF">
                  <a:tint val="20000"/>
                </a:srgbClr>
              </a:solidFill>
            </a:endParaRPr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white"/>
                </a:solidFill>
              </a:rPr>
              <a:pPr/>
              <a:t>6.5.2014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white"/>
                </a:solidFill>
              </a:rPr>
              <a:pPr/>
              <a:t>6.5.2014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white"/>
                </a:solidFill>
              </a:rPr>
              <a:pPr/>
              <a:t>6.5.2014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white"/>
                </a:solidFill>
              </a:rPr>
              <a:pPr/>
              <a:t>6.5.2014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98D95F-0D8F-43B2-8F41-EAA9546DF6FC}" type="datetimeFigureOut">
              <a:rPr lang="cs-CZ" smtClean="0">
                <a:solidFill>
                  <a:prstClr val="black"/>
                </a:solidFill>
              </a:rPr>
              <a:pPr/>
              <a:t>6.5.2014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F3038F-9C0C-45C2-8054-7F511955E680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31D8E3F-FC74-4A25-9E3B-9677002C242C}" type="datetimeFigureOut">
              <a:rPr lang="cs-CZ" smtClean="0"/>
              <a:t>6.5.2014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C280F85-D7F7-4C82-BA8E-6AB99A964F7A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4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87558"/>
              </p:ext>
            </p:extLst>
          </p:nvPr>
        </p:nvGraphicFramePr>
        <p:xfrm>
          <a:off x="900113" y="1628775"/>
          <a:ext cx="7569200" cy="420621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I/2 Inovace a zkvalitnění výuky  směřující k rozvoji čtenářské a informační gramotnosti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Čím budu?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VY_12_INOVACE_2_15_CJ_Čím 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budu 2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22.4.2014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Tento materiál je zařazen do vzdělávací oblasti Jazyk a jazyková komunikace,  žáci procvičují čtení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porozuměním, odpovídají na otázky k textu, doplňují chybějící slova, hledají podstatná jména a slovesa.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3528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Čím budu? 2</a:t>
            </a:r>
            <a:br>
              <a:rPr lang="cs-CZ" b="1" dirty="0" smtClean="0"/>
            </a:br>
            <a:r>
              <a:rPr lang="cs-CZ" b="1" i="1" dirty="0" smtClean="0"/>
              <a:t>Jiří Žáček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4400" b="1" dirty="0" smtClean="0"/>
              <a:t>MALÍŘ POKOJŮ</a:t>
            </a:r>
          </a:p>
          <a:p>
            <a:pPr marL="0" indent="0">
              <a:buNone/>
            </a:pPr>
            <a:r>
              <a:rPr lang="cs-CZ" sz="4800" b="1" dirty="0" smtClean="0"/>
              <a:t>Malíř vápnem za chvíli</a:t>
            </a:r>
          </a:p>
          <a:p>
            <a:pPr marL="0" indent="0">
              <a:buNone/>
            </a:pPr>
            <a:r>
              <a:rPr lang="cs-CZ" sz="4800" b="1" dirty="0" smtClean="0"/>
              <a:t>všecky stěny nabílí</a:t>
            </a:r>
          </a:p>
          <a:p>
            <a:pPr marL="0" indent="0">
              <a:buNone/>
            </a:pPr>
            <a:r>
              <a:rPr lang="cs-CZ" sz="4800" b="1" dirty="0" smtClean="0"/>
              <a:t>a pak na ně vymaluje</a:t>
            </a:r>
          </a:p>
          <a:p>
            <a:pPr marL="0" indent="0">
              <a:buNone/>
            </a:pPr>
            <a:r>
              <a:rPr lang="cs-CZ" sz="4800" b="1" dirty="0" smtClean="0"/>
              <a:t>květy, ptáky, motýly.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63274602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OTÁZKY</a:t>
            </a:r>
            <a:br>
              <a:rPr lang="cs-CZ" dirty="0" smtClean="0"/>
            </a:br>
            <a:r>
              <a:rPr lang="cs-CZ" dirty="0" smtClean="0"/>
              <a:t>odpovídej celou větou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Čím malíř bílí stěny?</a:t>
            </a:r>
          </a:p>
          <a:p>
            <a:pPr marL="0" indent="0">
              <a:buNone/>
            </a:pPr>
            <a:r>
              <a:rPr lang="cs-CZ" b="1" i="1" dirty="0" smtClean="0"/>
              <a:t>Malíř bílí stěny vápnem.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600" b="1" i="1" dirty="0" smtClean="0"/>
              <a:t>Koho malíř nabílí vápnem?</a:t>
            </a:r>
          </a:p>
          <a:p>
            <a:pPr marL="0" indent="0">
              <a:buNone/>
            </a:pPr>
            <a:r>
              <a:rPr lang="cs-CZ" b="1" i="1" dirty="0" smtClean="0"/>
              <a:t>Malíř nabílí vápnem stěny.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3600" b="1" dirty="0" smtClean="0"/>
              <a:t>Koho malíř na stěny vymaluje?</a:t>
            </a:r>
          </a:p>
          <a:p>
            <a:pPr marL="0" indent="0">
              <a:buNone/>
            </a:pPr>
            <a:r>
              <a:rPr lang="cs-CZ" b="1" i="1" dirty="0" smtClean="0"/>
              <a:t>Malíř vymaluje na stěny květy, ptáky a motýly.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422641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 básni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MALÍŘ POKOJŮ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Malíř </a:t>
            </a:r>
            <a:r>
              <a:rPr lang="cs-CZ" sz="4800" b="1" dirty="0" smtClean="0">
                <a:solidFill>
                  <a:prstClr val="black"/>
                </a:solidFill>
              </a:rPr>
              <a:t>______ </a:t>
            </a:r>
            <a:r>
              <a:rPr lang="cs-CZ" sz="4800" b="1" dirty="0">
                <a:solidFill>
                  <a:prstClr val="black"/>
                </a:solidFill>
              </a:rPr>
              <a:t>za chvíli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všecky stěny </a:t>
            </a:r>
            <a:r>
              <a:rPr lang="cs-CZ" sz="4800" b="1" dirty="0" smtClean="0">
                <a:solidFill>
                  <a:prstClr val="black"/>
                </a:solidFill>
              </a:rPr>
              <a:t>_____ </a:t>
            </a:r>
            <a:endParaRPr lang="cs-CZ" sz="48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4800" b="1" dirty="0" smtClean="0">
                <a:solidFill>
                  <a:prstClr val="black"/>
                </a:solidFill>
              </a:rPr>
              <a:t>a___ </a:t>
            </a:r>
            <a:r>
              <a:rPr lang="cs-CZ" sz="4800" b="1" dirty="0">
                <a:solidFill>
                  <a:prstClr val="black"/>
                </a:solidFill>
              </a:rPr>
              <a:t>na ně vymaluje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květy</a:t>
            </a:r>
            <a:r>
              <a:rPr lang="cs-CZ" sz="4800" b="1" dirty="0" smtClean="0">
                <a:solidFill>
                  <a:prstClr val="black"/>
                </a:solidFill>
              </a:rPr>
              <a:t>, ____ , </a:t>
            </a:r>
            <a:r>
              <a:rPr lang="cs-CZ" sz="4800" b="1" dirty="0">
                <a:solidFill>
                  <a:prstClr val="black"/>
                </a:solidFill>
              </a:rPr>
              <a:t>motýly.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195736" y="2348880"/>
            <a:ext cx="2736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vápnem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94509" y="3212976"/>
            <a:ext cx="20217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nabílí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76884" y="4110171"/>
            <a:ext cx="13468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pak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267744" y="5013176"/>
            <a:ext cx="19383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b="1" dirty="0">
                <a:solidFill>
                  <a:prstClr val="black"/>
                </a:solidFill>
              </a:rPr>
              <a:t>ptáky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47927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3059832" y="302455"/>
            <a:ext cx="1728192" cy="750281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</a:t>
            </a:r>
            <a:r>
              <a:rPr lang="cs-CZ" sz="3600" b="1" dirty="0" smtClean="0">
                <a:solidFill>
                  <a:schemeClr val="tx1"/>
                </a:solidFill>
              </a:rPr>
              <a:t>slovesa</a:t>
            </a:r>
            <a:r>
              <a:rPr lang="cs-CZ" dirty="0" smtClean="0"/>
              <a:t>, co kdo dělá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4355976" y="3230978"/>
            <a:ext cx="2160240" cy="9001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995936" y="4131078"/>
            <a:ext cx="3096344" cy="882098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521296"/>
            <a:ext cx="8503920" cy="4572000"/>
          </a:xfrm>
        </p:spPr>
        <p:txBody>
          <a:bodyPr/>
          <a:lstStyle/>
          <a:p>
            <a:pPr marL="0" lv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MALÍŘ POKOJŮ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Malíř vápnem za chvíli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všecky stěny nabílí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a pak na ně vymaluje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květy, ptáky, motýly.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8534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ál 12"/>
          <p:cNvSpPr/>
          <p:nvPr/>
        </p:nvSpPr>
        <p:spPr>
          <a:xfrm>
            <a:off x="1462334" y="0"/>
            <a:ext cx="3469706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200" y="18864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Najdi </a:t>
            </a:r>
            <a:r>
              <a:rPr lang="cs-CZ" sz="3600" b="1" dirty="0" smtClean="0">
                <a:solidFill>
                  <a:schemeClr val="tx1"/>
                </a:solidFill>
              </a:rPr>
              <a:t>podstatná </a:t>
            </a:r>
            <a:r>
              <a:rPr lang="cs-CZ" sz="3600" b="1" dirty="0" smtClean="0">
                <a:solidFill>
                  <a:schemeClr val="tx1"/>
                </a:solidFill>
              </a:rPr>
              <a:t>jména </a:t>
            </a:r>
            <a:r>
              <a:rPr lang="cs-CZ" dirty="0" smtClean="0"/>
              <a:t>, </a:t>
            </a:r>
            <a:r>
              <a:rPr lang="cs-CZ" dirty="0" smtClean="0"/>
              <a:t>názvy osob, zvířat a věcí</a:t>
            </a: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238199" y="2320583"/>
            <a:ext cx="2101553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5724128" y="2299320"/>
            <a:ext cx="1944216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2164025" y="2336085"/>
            <a:ext cx="2664296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75793" y="4979921"/>
            <a:ext cx="2016224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2164025" y="5013175"/>
            <a:ext cx="2016224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4324265" y="5013175"/>
            <a:ext cx="2376264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452057" y="3212976"/>
            <a:ext cx="1872208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483768" y="1443692"/>
            <a:ext cx="2952328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38200" y="1465699"/>
            <a:ext cx="2448272" cy="89239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44544" y="1521296"/>
            <a:ext cx="8503920" cy="4572000"/>
          </a:xfrm>
        </p:spPr>
        <p:txBody>
          <a:bodyPr/>
          <a:lstStyle/>
          <a:p>
            <a:pPr marL="0" lvl="0" indent="0">
              <a:buNone/>
            </a:pPr>
            <a:r>
              <a:rPr lang="cs-CZ" sz="4400" b="1" dirty="0">
                <a:solidFill>
                  <a:prstClr val="black"/>
                </a:solidFill>
              </a:rPr>
              <a:t>MALÍŘ POKOJŮ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Malíř vápnem za chvíli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všecky stěny nabílí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a pak na ně vymaluje</a:t>
            </a:r>
          </a:p>
          <a:p>
            <a:pPr marL="0" lvl="0" indent="0">
              <a:buNone/>
            </a:pPr>
            <a:r>
              <a:rPr lang="cs-CZ" sz="4800" b="1" dirty="0">
                <a:solidFill>
                  <a:prstClr val="black"/>
                </a:solidFill>
              </a:rPr>
              <a:t>květy, ptáky, motýly.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95505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Galerie Klipart MS Office</a:t>
            </a:r>
          </a:p>
          <a:p>
            <a:pPr marL="274320" lvl="0" indent="-274320" defTabSz="457200">
              <a:spcBef>
                <a:spcPts val="600"/>
              </a:spcBef>
              <a:spcAft>
                <a:spcPts val="600"/>
              </a:spcAft>
              <a:buClr>
                <a:srgbClr val="F0A22E"/>
              </a:buClr>
              <a:buSzPct val="70000"/>
              <a:buFont typeface="Wingdings 2"/>
              <a:buChar char=""/>
            </a:pPr>
            <a:r>
              <a:rPr lang="cs-CZ" sz="2700" dirty="0">
                <a:solidFill>
                  <a:srgbClr val="4E3B30"/>
                </a:solidFill>
                <a:latin typeface="Franklin Gothic Book"/>
              </a:rPr>
              <a:t>HORÁKOVÁ, Z., JANÁČKOVÁ, Z., PROCHÁZKOVÁ, E. Čítanka pro 2. ročník základní školy. Nová škola, Brno, 2002. ISBN 80-7289-043-3</a:t>
            </a:r>
            <a:endParaRPr lang="cs-CZ" sz="1800" dirty="0">
              <a:solidFill>
                <a:prstClr val="black">
                  <a:lumMod val="75000"/>
                  <a:lumOff val="25000"/>
                </a:prstClr>
              </a:solidFill>
              <a:latin typeface="Verdana"/>
            </a:endParaRPr>
          </a:p>
          <a:p>
            <a:pPr marL="109728" lvl="0" indent="0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endParaRPr lang="cs-CZ" sz="2700" dirty="0">
              <a:solidFill>
                <a:prstClr val="black"/>
              </a:solidFill>
              <a:latin typeface="Lucida Sans Unicode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0952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279</Words>
  <Application>Microsoft Office PowerPoint</Application>
  <PresentationFormat>Předvádění na obrazovce (4:3)</PresentationFormat>
  <Paragraphs>63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Aspekt</vt:lpstr>
      <vt:lpstr>Administrativní</vt:lpstr>
      <vt:lpstr>Prezentace aplikace PowerPoint</vt:lpstr>
      <vt:lpstr>Čím budu? 2 Jiří Žáček</vt:lpstr>
      <vt:lpstr>OTÁZKY odpovídej celou větou</vt:lpstr>
      <vt:lpstr>Doplň v básni chybějící slova</vt:lpstr>
      <vt:lpstr>Najdi slovesa, co kdo dělá</vt:lpstr>
      <vt:lpstr>Najdi podstatná jména , názvy osob, zvířat a věcí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12</cp:revision>
  <dcterms:created xsi:type="dcterms:W3CDTF">2014-04-24T13:52:32Z</dcterms:created>
  <dcterms:modified xsi:type="dcterms:W3CDTF">2014-05-06T09:30:26Z</dcterms:modified>
</cp:coreProperties>
</file>