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57" r:id="rId2"/>
    <p:sldId id="259" r:id="rId3"/>
    <p:sldId id="262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182DCD-85C2-4320-BCE0-61900BB155A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AFCD7C-8BF2-4339-A3B7-A024AB8406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146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AC5460B1-91BF-4F4B-A5EB-BC3E4A42071A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C3391E57-E751-4422-A826-0DCEF9685F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5559501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Čím budu? 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VY_12_INOVACE_2_16_CJ_Čím budu 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5. 5. 2014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odpovídají na otázky k textu, doplňují chybějící slova, skládají věty.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704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KOMINÍK</a:t>
            </a:r>
          </a:p>
          <a:p>
            <a:pPr marL="0" indent="0">
              <a:buNone/>
            </a:pPr>
            <a:r>
              <a:rPr lang="cs-CZ" sz="5400" dirty="0" smtClean="0"/>
              <a:t>Tvář má černou docela,</a:t>
            </a:r>
          </a:p>
          <a:p>
            <a:pPr marL="0" indent="0">
              <a:buNone/>
            </a:pPr>
            <a:r>
              <a:rPr lang="cs-CZ" sz="5400" dirty="0" smtClean="0"/>
              <a:t>ale hvízdá zvesela;</a:t>
            </a:r>
          </a:p>
          <a:p>
            <a:pPr marL="0" indent="0">
              <a:buNone/>
            </a:pPr>
            <a:r>
              <a:rPr lang="cs-CZ" sz="5400" dirty="0" smtClean="0"/>
              <a:t>spouští štětku do komína,</a:t>
            </a:r>
          </a:p>
          <a:p>
            <a:pPr marL="0" indent="0">
              <a:buNone/>
            </a:pPr>
            <a:r>
              <a:rPr lang="cs-CZ" sz="5400" dirty="0" smtClean="0"/>
              <a:t>aby kamna hořela.</a:t>
            </a:r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Čím budu? 3</a:t>
            </a:r>
            <a:br>
              <a:rPr lang="cs-CZ" b="1" dirty="0" smtClean="0"/>
            </a:br>
            <a:r>
              <a:rPr lang="cs-CZ" i="1" dirty="0" smtClean="0"/>
              <a:t>Jiří Žáček</a:t>
            </a:r>
            <a:endParaRPr lang="cs-CZ" i="1" dirty="0"/>
          </a:p>
        </p:txBody>
      </p:sp>
      <p:pic>
        <p:nvPicPr>
          <p:cNvPr id="1026" name="Picture 2" descr="C:\Users\Ema\AppData\Local\Microsoft\Windows\Temporary Internet Files\Content.IE5\A78I5KDE\MC900334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286" y="0"/>
            <a:ext cx="1641106" cy="256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50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46195"/>
            <a:ext cx="8407893" cy="4407408"/>
          </a:xfrm>
        </p:spPr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KOMINÍK</a:t>
            </a:r>
          </a:p>
          <a:p>
            <a:pPr marL="0" lvl="0" indent="0">
              <a:buNone/>
            </a:pPr>
            <a:r>
              <a:rPr lang="cs-CZ" sz="5400" dirty="0">
                <a:solidFill>
                  <a:prstClr val="black"/>
                </a:solidFill>
              </a:rPr>
              <a:t>Tvář ___ </a:t>
            </a:r>
            <a:r>
              <a:rPr lang="cs-CZ" sz="5400" dirty="0" smtClean="0">
                <a:solidFill>
                  <a:prstClr val="black"/>
                </a:solidFill>
              </a:rPr>
              <a:t>černou docela,</a:t>
            </a:r>
          </a:p>
          <a:p>
            <a:pPr marL="0" lvl="0" indent="0">
              <a:buNone/>
            </a:pPr>
            <a:r>
              <a:rPr lang="cs-CZ" sz="5400" dirty="0" smtClean="0">
                <a:solidFill>
                  <a:prstClr val="black"/>
                </a:solidFill>
              </a:rPr>
              <a:t>ale hvízdá ________;</a:t>
            </a:r>
            <a:endParaRPr lang="cs-CZ" sz="5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5400" dirty="0">
                <a:solidFill>
                  <a:prstClr val="black"/>
                </a:solidFill>
              </a:rPr>
              <a:t>spouští </a:t>
            </a:r>
            <a:r>
              <a:rPr lang="cs-CZ" sz="5400" dirty="0" smtClean="0">
                <a:solidFill>
                  <a:prstClr val="black"/>
                </a:solidFill>
              </a:rPr>
              <a:t>______ </a:t>
            </a:r>
            <a:r>
              <a:rPr lang="cs-CZ" sz="5400" dirty="0">
                <a:solidFill>
                  <a:prstClr val="black"/>
                </a:solidFill>
              </a:rPr>
              <a:t>do </a:t>
            </a:r>
            <a:r>
              <a:rPr lang="cs-CZ" sz="5400" dirty="0" smtClean="0">
                <a:solidFill>
                  <a:prstClr val="black"/>
                </a:solidFill>
              </a:rPr>
              <a:t>komína,</a:t>
            </a:r>
            <a:endParaRPr lang="cs-CZ" sz="5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5400" dirty="0" smtClean="0">
                <a:solidFill>
                  <a:prstClr val="black"/>
                </a:solidFill>
              </a:rPr>
              <a:t>___ </a:t>
            </a:r>
            <a:r>
              <a:rPr lang="cs-CZ" sz="5400" dirty="0">
                <a:solidFill>
                  <a:prstClr val="black"/>
                </a:solidFill>
              </a:rPr>
              <a:t>kamna </a:t>
            </a:r>
            <a:r>
              <a:rPr lang="cs-CZ" sz="5400" dirty="0" smtClean="0">
                <a:solidFill>
                  <a:prstClr val="black"/>
                </a:solidFill>
              </a:rPr>
              <a:t>hořela.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Doplň chybějící slova </a:t>
            </a:r>
            <a:endParaRPr lang="cs-CZ" sz="4800" b="1" dirty="0"/>
          </a:p>
        </p:txBody>
      </p:sp>
      <p:sp>
        <p:nvSpPr>
          <p:cNvPr id="4" name="Obdélník 3"/>
          <p:cNvSpPr/>
          <p:nvPr/>
        </p:nvSpPr>
        <p:spPr>
          <a:xfrm>
            <a:off x="8033795" y="4352047"/>
            <a:ext cx="1018227" cy="769441"/>
          </a:xfrm>
          <a:prstGeom prst="rect">
            <a:avLst/>
          </a:prstGeom>
          <a:solidFill>
            <a:srgbClr val="C00000"/>
          </a:solidFill>
        </p:spPr>
        <p:txBody>
          <a:bodyPr wrap="none">
            <a:spAutoFit/>
          </a:bodyPr>
          <a:lstStyle/>
          <a:p>
            <a:r>
              <a:rPr lang="cs-CZ" sz="4400" spc="150" dirty="0">
                <a:solidFill>
                  <a:prstClr val="black"/>
                </a:solidFill>
              </a:rPr>
              <a:t>má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6660232" y="2296210"/>
            <a:ext cx="2232248" cy="769441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4400" spc="150" dirty="0">
                <a:solidFill>
                  <a:prstClr val="black"/>
                </a:solidFill>
              </a:rPr>
              <a:t>z</a:t>
            </a:r>
            <a:r>
              <a:rPr lang="cs-CZ" sz="4400" spc="150" dirty="0" smtClean="0">
                <a:solidFill>
                  <a:prstClr val="black"/>
                </a:solidFill>
              </a:rPr>
              <a:t>vesela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6660232" y="3717032"/>
            <a:ext cx="1382755" cy="769441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4400" spc="150" dirty="0">
                <a:solidFill>
                  <a:prstClr val="black"/>
                </a:solidFill>
              </a:rPr>
              <a:t>aby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6660232" y="3031410"/>
            <a:ext cx="2232248" cy="769441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sz="4400" spc="150" dirty="0">
                <a:solidFill>
                  <a:prstClr val="black"/>
                </a:solidFill>
              </a:rPr>
              <a:t>štětku</a:t>
            </a:r>
            <a:endParaRPr lang="cs-CZ" sz="1400" dirty="0"/>
          </a:p>
        </p:txBody>
      </p:sp>
      <p:pic>
        <p:nvPicPr>
          <p:cNvPr id="2051" name="Picture 3" descr="C:\Users\Ema\AppData\Local\Microsoft\Windows\Temporary Internet Files\Content.IE5\A78I5KDE\MC900361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132" y="1245707"/>
            <a:ext cx="130102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7594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90287E-7 L -0.72552 -0.274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85" y="-137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21554E-7 L -0.38177 0.1616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97" y="80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67345E-6 L -0.47639 0.201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19" y="10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55227E-6 L -0.72899 0.2273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458" y="113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Ema\AppData\Local\Microsoft\Windows\Temporary Internet Files\Content.IE5\Q9P1SBI1\MC900332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80928"/>
            <a:ext cx="2232248" cy="22322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5069160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Jakou má kominík tvář?</a:t>
            </a:r>
          </a:p>
          <a:p>
            <a:r>
              <a:rPr lang="cs-CZ" sz="4800" b="1" i="1" dirty="0" smtClean="0"/>
              <a:t>Kominík má tvář černou.</a:t>
            </a:r>
          </a:p>
          <a:p>
            <a:endParaRPr lang="cs-CZ" sz="4800" b="1" i="1" dirty="0"/>
          </a:p>
          <a:p>
            <a:r>
              <a:rPr lang="cs-CZ" sz="4800" b="1" dirty="0" smtClean="0"/>
              <a:t>Co všechno kominík dělá?</a:t>
            </a:r>
          </a:p>
          <a:p>
            <a:r>
              <a:rPr lang="cs-CZ" sz="4800" b="1" i="1" dirty="0" smtClean="0"/>
              <a:t>Kominík si hvízdá a spouští štětku do komína.</a:t>
            </a:r>
            <a:endParaRPr lang="cs-CZ" sz="4800" b="1" i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Otázky </a:t>
            </a:r>
            <a:r>
              <a:rPr lang="cs-CZ" dirty="0" smtClean="0"/>
              <a:t>– odpovídej celou větou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570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892" y="1572905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Slož správně věty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31439" y="1925903"/>
            <a:ext cx="5976664" cy="286232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Kominík má</a:t>
            </a:r>
          </a:p>
          <a:p>
            <a:r>
              <a:rPr lang="cs-CZ" sz="6000" dirty="0" smtClean="0"/>
              <a:t>Spouští štětku </a:t>
            </a:r>
          </a:p>
          <a:p>
            <a:r>
              <a:rPr lang="cs-CZ" sz="6000" dirty="0" smtClean="0"/>
              <a:t>Kamna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0733" y="1944713"/>
            <a:ext cx="4104456" cy="286232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do komína.</a:t>
            </a:r>
          </a:p>
          <a:p>
            <a:r>
              <a:rPr lang="cs-CZ" sz="6000" b="1" dirty="0" smtClean="0"/>
              <a:t>hoří.</a:t>
            </a:r>
          </a:p>
          <a:p>
            <a:r>
              <a:rPr lang="cs-CZ" sz="6000" b="1" dirty="0" smtClean="0"/>
              <a:t>černou tvář.</a:t>
            </a:r>
            <a:endParaRPr lang="cs-CZ" sz="6000" b="1" dirty="0"/>
          </a:p>
        </p:txBody>
      </p:sp>
      <p:cxnSp>
        <p:nvCxnSpPr>
          <p:cNvPr id="7" name="Pravoúhlá spojnice 6"/>
          <p:cNvCxnSpPr/>
          <p:nvPr/>
        </p:nvCxnSpPr>
        <p:spPr>
          <a:xfrm rot="16200000" flipH="1">
            <a:off x="3633231" y="2927606"/>
            <a:ext cx="1872210" cy="1002789"/>
          </a:xfrm>
          <a:prstGeom prst="bentConnector3">
            <a:avLst>
              <a:gd name="adj1" fmla="val 26673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ravoúhlá spojnice 19"/>
          <p:cNvCxnSpPr/>
          <p:nvPr/>
        </p:nvCxnSpPr>
        <p:spPr>
          <a:xfrm rot="5400000" flipH="1" flipV="1">
            <a:off x="4461327" y="2819596"/>
            <a:ext cx="936103" cy="282705"/>
          </a:xfrm>
          <a:prstGeom prst="bentConnector3">
            <a:avLst>
              <a:gd name="adj1" fmla="val 67495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ravoúhlá spojnice 27"/>
          <p:cNvCxnSpPr/>
          <p:nvPr/>
        </p:nvCxnSpPr>
        <p:spPr>
          <a:xfrm flipV="1">
            <a:off x="2411760" y="3357064"/>
            <a:ext cx="2759072" cy="1008040"/>
          </a:xfrm>
          <a:prstGeom prst="bentConnector3">
            <a:avLst>
              <a:gd name="adj1" fmla="val 89652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Ema\AppData\Local\Microsoft\Windows\Temporary Internet Files\Content.IE5\G5Z7KKFZ\MC900283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355" y="4807035"/>
            <a:ext cx="1757477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49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</a:t>
            </a:r>
            <a:endParaRPr lang="cs-CZ" sz="2000" dirty="0" smtClean="0">
              <a:solidFill>
                <a:prstClr val="black">
                  <a:lumMod val="75000"/>
                  <a:lumOff val="25000"/>
                </a:prstClr>
              </a:solidFill>
              <a:latin typeface="Verdana"/>
            </a:endParaRPr>
          </a:p>
          <a:p>
            <a:pPr marL="109728" lvl="0" indent="0"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endParaRPr lang="cs-CZ" dirty="0">
              <a:solidFill>
                <a:prstClr val="black"/>
              </a:solidFill>
              <a:latin typeface="Lucida Sans Unicode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pic>
        <p:nvPicPr>
          <p:cNvPr id="4099" name="Picture 3" descr="C:\Users\Ema\AppData\Local\Microsoft\Windows\Temporary Internet Files\Content.IE5\WJ65NQTH\MC900230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317" y="3212976"/>
            <a:ext cx="1988674" cy="328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3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81</TotalTime>
  <Words>227</Words>
  <Application>Microsoft Office PowerPoint</Application>
  <PresentationFormat>Předvádění na obrazovce (4:3)</PresentationFormat>
  <Paragraphs>55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Mřížka</vt:lpstr>
      <vt:lpstr>Prezentace aplikace PowerPoint</vt:lpstr>
      <vt:lpstr>Čím budu? 3 Jiří Žáček</vt:lpstr>
      <vt:lpstr>Doplň chybějící slova </vt:lpstr>
      <vt:lpstr>Otázky – odpovídej celou větou</vt:lpstr>
      <vt:lpstr>Slož správně věty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14</cp:revision>
  <dcterms:created xsi:type="dcterms:W3CDTF">2014-05-05T18:08:54Z</dcterms:created>
  <dcterms:modified xsi:type="dcterms:W3CDTF">2014-05-12T19:22:53Z</dcterms:modified>
</cp:coreProperties>
</file>