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7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44" autoAdjust="0"/>
    <p:restoredTop sz="94660"/>
  </p:normalViewPr>
  <p:slideViewPr>
    <p:cSldViewPr>
      <p:cViewPr>
        <p:scale>
          <a:sx n="70" d="100"/>
          <a:sy n="70" d="100"/>
        </p:scale>
        <p:origin x="-13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14498-F426-4EC9-AA8B-04E75D3A1218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18FFBD-080F-491A-966D-691865DFEE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448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18FFBD-080F-491A-966D-691865DFEEB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87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236EACE-D951-439B-9D7C-8C62E1C3EDD1}" type="datetimeFigureOut">
              <a:rPr lang="cs-CZ" smtClean="0"/>
              <a:t>30.5.2014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9B77C1FC-AE2D-4575-BD38-64358A794B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073209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Čím budu? 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VY_12_INOVACE_2_17_CJ_Čím budu 4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5. 5. 2014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odpovídají na otázky k textu, doplňují chybějící slova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hledají vetřelce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kvíz.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31321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Čím budu?4</a:t>
            </a:r>
            <a:br>
              <a:rPr lang="cs-CZ" b="1" dirty="0" smtClean="0"/>
            </a:br>
            <a:r>
              <a:rPr lang="cs-CZ" i="1" dirty="0" smtClean="0"/>
              <a:t>Jiří Žáček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800" b="1" dirty="0" smtClean="0"/>
              <a:t>ŠVADLENA</a:t>
            </a:r>
          </a:p>
          <a:p>
            <a:pPr marL="0" indent="0">
              <a:buNone/>
            </a:pPr>
            <a:r>
              <a:rPr lang="cs-CZ" sz="4800" dirty="0" smtClean="0"/>
              <a:t>Šije pláště, vesty, fraky,</a:t>
            </a:r>
          </a:p>
          <a:p>
            <a:pPr marL="0" indent="0">
              <a:buNone/>
            </a:pPr>
            <a:r>
              <a:rPr lang="cs-CZ" sz="4800" dirty="0" smtClean="0"/>
              <a:t>Kalhoty a sukně taky.</a:t>
            </a:r>
          </a:p>
          <a:p>
            <a:pPr marL="0" indent="0">
              <a:buNone/>
            </a:pPr>
            <a:r>
              <a:rPr lang="cs-CZ" sz="4800" dirty="0" smtClean="0"/>
              <a:t>Šije šaty na tělo,</a:t>
            </a:r>
          </a:p>
          <a:p>
            <a:pPr marL="0" indent="0">
              <a:buNone/>
            </a:pPr>
            <a:r>
              <a:rPr lang="cs-CZ" sz="4800" dirty="0" smtClean="0"/>
              <a:t>Aby nám to slušelo.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Ema\AppData\Local\Microsoft\Windows\Temporary Internet Files\Content.IE5\WJ65NQTH\MC9002408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82347"/>
            <a:ext cx="2027217" cy="255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3807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/>
              <a:t>Doplň chybějící slova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1"/>
            <a:ext cx="6334472" cy="373380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4800" b="1" dirty="0">
                <a:solidFill>
                  <a:prstClr val="black"/>
                </a:solidFill>
              </a:rPr>
              <a:t>ŠVADLENA</a:t>
            </a:r>
          </a:p>
          <a:p>
            <a:pPr marL="0" lvl="0" indent="0">
              <a:buNone/>
            </a:pPr>
            <a:r>
              <a:rPr lang="cs-CZ" sz="4800" dirty="0">
                <a:solidFill>
                  <a:prstClr val="black"/>
                </a:solidFill>
              </a:rPr>
              <a:t>Šije pláště, </a:t>
            </a:r>
            <a:r>
              <a:rPr lang="cs-CZ" sz="4800" dirty="0" smtClean="0">
                <a:solidFill>
                  <a:prstClr val="black"/>
                </a:solidFill>
              </a:rPr>
              <a:t>_____, </a:t>
            </a:r>
            <a:r>
              <a:rPr lang="cs-CZ" sz="4800" dirty="0">
                <a:solidFill>
                  <a:prstClr val="black"/>
                </a:solidFill>
              </a:rPr>
              <a:t>fraky,</a:t>
            </a:r>
          </a:p>
          <a:p>
            <a:pPr marL="0" lvl="0" indent="0">
              <a:buNone/>
            </a:pPr>
            <a:r>
              <a:rPr lang="cs-CZ" sz="4800" dirty="0">
                <a:solidFill>
                  <a:prstClr val="black"/>
                </a:solidFill>
              </a:rPr>
              <a:t>Kalhoty a sukně </a:t>
            </a:r>
            <a:r>
              <a:rPr lang="cs-CZ" sz="4800" dirty="0" smtClean="0">
                <a:solidFill>
                  <a:prstClr val="black"/>
                </a:solidFill>
              </a:rPr>
              <a:t>____.</a:t>
            </a:r>
            <a:endParaRPr lang="cs-CZ" sz="4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800" dirty="0" smtClean="0">
                <a:solidFill>
                  <a:prstClr val="black"/>
                </a:solidFill>
              </a:rPr>
              <a:t>____ </a:t>
            </a:r>
            <a:r>
              <a:rPr lang="cs-CZ" sz="4800" dirty="0">
                <a:solidFill>
                  <a:prstClr val="black"/>
                </a:solidFill>
              </a:rPr>
              <a:t>šaty na tělo,</a:t>
            </a:r>
          </a:p>
          <a:p>
            <a:pPr marL="0" lvl="0" indent="0">
              <a:buNone/>
            </a:pPr>
            <a:r>
              <a:rPr lang="cs-CZ" sz="4800" dirty="0">
                <a:solidFill>
                  <a:prstClr val="black"/>
                </a:solidFill>
              </a:rPr>
              <a:t>a</a:t>
            </a:r>
            <a:r>
              <a:rPr lang="cs-CZ" sz="4800" dirty="0" smtClean="0">
                <a:solidFill>
                  <a:prstClr val="black"/>
                </a:solidFill>
              </a:rPr>
              <a:t>by ____ to </a:t>
            </a:r>
            <a:r>
              <a:rPr lang="cs-CZ" sz="4800" dirty="0">
                <a:solidFill>
                  <a:prstClr val="black"/>
                </a:solidFill>
              </a:rPr>
              <a:t>slušelo.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58070" y="3484746"/>
            <a:ext cx="134197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</a:rPr>
              <a:t>vesty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72505" y="2155503"/>
            <a:ext cx="113043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</a:rPr>
              <a:t>taky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7372505" y="4254187"/>
            <a:ext cx="9605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</a:rPr>
              <a:t>Šije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7308304" y="2780928"/>
            <a:ext cx="137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nám</a:t>
            </a:r>
            <a:endParaRPr lang="cs-CZ" dirty="0"/>
          </a:p>
        </p:txBody>
      </p:sp>
      <p:pic>
        <p:nvPicPr>
          <p:cNvPr id="2050" name="Picture 2" descr="C:\Users\Ema\AppData\Local\Microsoft\Windows\Temporary Internet Files\Content.IE5\G5Z7KKFZ\MC900229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350" y="4600814"/>
            <a:ext cx="1820570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1594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48011E-6 L -0.45677 -0.179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89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24792E-6 L -0.32084 0.108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42" y="5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58834E-6 L -0.71667 -0.094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833" y="-4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6559E-6 L -0.61823 0.212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20" y="106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Hledej rýmy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597095"/>
            <a:ext cx="8350363" cy="5447786"/>
          </a:xfrm>
          <a:ln>
            <a:noFill/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988840"/>
            <a:ext cx="2880320" cy="34163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fraky</a:t>
            </a:r>
          </a:p>
          <a:p>
            <a:r>
              <a:rPr lang="cs-CZ" sz="5400" b="1" dirty="0" smtClean="0"/>
              <a:t>sukně</a:t>
            </a:r>
          </a:p>
          <a:p>
            <a:r>
              <a:rPr lang="cs-CZ" sz="5400" b="1" dirty="0" smtClean="0"/>
              <a:t>tělo</a:t>
            </a:r>
          </a:p>
          <a:p>
            <a:r>
              <a:rPr lang="cs-CZ" sz="5400" b="1" dirty="0" smtClean="0"/>
              <a:t>košile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988840"/>
            <a:ext cx="3312368" cy="34163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slušelo</a:t>
            </a:r>
          </a:p>
          <a:p>
            <a:r>
              <a:rPr lang="cs-CZ" sz="5400" b="1" dirty="0" smtClean="0"/>
              <a:t>kalhoty</a:t>
            </a:r>
          </a:p>
          <a:p>
            <a:r>
              <a:rPr lang="cs-CZ" sz="5400" b="1" dirty="0" smtClean="0"/>
              <a:t>taky</a:t>
            </a:r>
          </a:p>
          <a:p>
            <a:r>
              <a:rPr lang="cs-CZ" sz="5400" b="1" dirty="0" smtClean="0"/>
              <a:t>boty</a:t>
            </a:r>
            <a:endParaRPr lang="cs-CZ" sz="5400" b="1" dirty="0"/>
          </a:p>
        </p:txBody>
      </p:sp>
      <p:cxnSp>
        <p:nvCxnSpPr>
          <p:cNvPr id="7" name="Pravoúhlá spojnice 6"/>
          <p:cNvCxnSpPr/>
          <p:nvPr/>
        </p:nvCxnSpPr>
        <p:spPr>
          <a:xfrm>
            <a:off x="2555776" y="2492896"/>
            <a:ext cx="2160240" cy="165618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flipV="1">
            <a:off x="2123728" y="2492896"/>
            <a:ext cx="2592288" cy="1584176"/>
          </a:xfrm>
          <a:prstGeom prst="bentConnector3">
            <a:avLst>
              <a:gd name="adj1" fmla="val 6842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Ema\AppData\Local\Microsoft\Windows\Temporary Internet Files\Content.IE5\A78I5KDE\MC900294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453" y="4365104"/>
            <a:ext cx="1049254" cy="261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907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Najdi ve slovech VETŘELCE, co švadlena nešije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5400" b="1" dirty="0" smtClean="0"/>
              <a:t>Švadlena šije</a:t>
            </a:r>
            <a:r>
              <a:rPr lang="cs-CZ" sz="5400" dirty="0" smtClean="0"/>
              <a:t> pláště, boty, vesty, fraky, kabáty, punčochy,  kalhoty, čepice, trika a sukně.</a:t>
            </a:r>
            <a:endParaRPr lang="cs-CZ" sz="5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732240" y="1916832"/>
            <a:ext cx="1512168" cy="100811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3501008"/>
            <a:ext cx="2304256" cy="7920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940152" y="3501008"/>
            <a:ext cx="1872208" cy="7920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83568" y="4293096"/>
            <a:ext cx="1296144" cy="72008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Ema\AppData\Local\Microsoft\Windows\Temporary Internet Files\Content.IE5\Q9P1SBI1\MC900338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29251"/>
            <a:ext cx="1431036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197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KVÍZ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14116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Vyhledej obrázek, jak vypadá frak a popiš ho.</a:t>
            </a:r>
            <a:endParaRPr lang="cs-CZ" sz="3600" b="1" dirty="0"/>
          </a:p>
        </p:txBody>
      </p:sp>
      <p:pic>
        <p:nvPicPr>
          <p:cNvPr id="1026" name="Picture 2" descr="C:\Users\Ema\AppData\Local\Microsoft\Windows\Temporary Internet Files\Content.IE5\Q9P1SBI1\MC900232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6952"/>
            <a:ext cx="2207537" cy="217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A78I5KDE\MC9004417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6368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47864" y="2348880"/>
            <a:ext cx="2808312" cy="4248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256" y="2584892"/>
            <a:ext cx="2296844" cy="3796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2339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</a:t>
            </a:r>
          </a:p>
          <a:p>
            <a:pPr marL="274320" lvl="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Verdana"/>
              </a:rPr>
              <a:t>http://svatebni.mgmagazine.cz/cz/pro-muze/zaket-nejslavnostnejsi-klasika.html</a:t>
            </a:r>
            <a:endParaRPr lang="cs-CZ" sz="2000" dirty="0" smtClean="0">
              <a:solidFill>
                <a:prstClr val="black">
                  <a:lumMod val="75000"/>
                  <a:lumOff val="25000"/>
                </a:prstClr>
              </a:solidFill>
              <a:latin typeface="Verdana"/>
            </a:endParaRPr>
          </a:p>
          <a:p>
            <a:pPr marL="109728" lvl="0" indent="0"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endParaRPr lang="cs-CZ" dirty="0"/>
          </a:p>
        </p:txBody>
      </p:sp>
      <p:pic>
        <p:nvPicPr>
          <p:cNvPr id="5122" name="Picture 2" descr="C:\Users\Ema\AppData\Local\Microsoft\Windows\Temporary Internet Files\Content.IE5\A78I5KDE\MC9002176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2232248" cy="276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15098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177</TotalTime>
  <Words>244</Words>
  <Application>Microsoft Office PowerPoint</Application>
  <PresentationFormat>Předvádění na obrazovce (4:3)</PresentationFormat>
  <Paragraphs>58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 Pop</vt:lpstr>
      <vt:lpstr>Prezentace aplikace PowerPoint</vt:lpstr>
      <vt:lpstr>Čím budu?4 Jiří Žáček</vt:lpstr>
      <vt:lpstr>Doplň chybějící slova</vt:lpstr>
      <vt:lpstr>Hledej rýmy</vt:lpstr>
      <vt:lpstr>Najdi ve slovech VETŘELCE, co švadlena nešije</vt:lpstr>
      <vt:lpstr>KVÍZ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14</cp:revision>
  <dcterms:created xsi:type="dcterms:W3CDTF">2014-05-05T18:34:11Z</dcterms:created>
  <dcterms:modified xsi:type="dcterms:W3CDTF">2014-05-30T09:14:03Z</dcterms:modified>
</cp:coreProperties>
</file>