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8" r:id="rId2"/>
    <p:sldId id="257" r:id="rId3"/>
    <p:sldId id="260" r:id="rId4"/>
    <p:sldId id="264" r:id="rId5"/>
    <p:sldId id="261" r:id="rId6"/>
    <p:sldId id="26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0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AD4243-2B8B-4E33-8D1D-5DF9ED320CC2}" type="datetimeFigureOut">
              <a:rPr lang="cs-CZ" smtClean="0"/>
              <a:t>12.5.2014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F4013A-3E69-44E4-ABB4-352846AA9B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60569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736813D-20E4-4BEA-90DB-F8F9F5FE39C0}" type="slidenum">
              <a:rPr lang="cs-CZ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9846A-1DF8-48F0-8C13-D21ACA2085E6}" type="datetimeFigureOut">
              <a:rPr lang="cs-CZ" smtClean="0"/>
              <a:t>12.5.2014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98695-EDDE-4539-A7C8-94D453AF2F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9846A-1DF8-48F0-8C13-D21ACA2085E6}" type="datetimeFigureOut">
              <a:rPr lang="cs-CZ" smtClean="0"/>
              <a:t>12.5.2014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98695-EDDE-4539-A7C8-94D453AF2FB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9846A-1DF8-48F0-8C13-D21ACA2085E6}" type="datetimeFigureOut">
              <a:rPr lang="cs-CZ" smtClean="0"/>
              <a:t>12.5.2014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98695-EDDE-4539-A7C8-94D453AF2F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9846A-1DF8-48F0-8C13-D21ACA2085E6}" type="datetimeFigureOut">
              <a:rPr lang="cs-CZ" smtClean="0"/>
              <a:t>12.5.2014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98695-EDDE-4539-A7C8-94D453AF2FB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9846A-1DF8-48F0-8C13-D21ACA2085E6}" type="datetimeFigureOut">
              <a:rPr lang="cs-CZ" smtClean="0"/>
              <a:t>12.5.2014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98695-EDDE-4539-A7C8-94D453AF2F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9846A-1DF8-48F0-8C13-D21ACA2085E6}" type="datetimeFigureOut">
              <a:rPr lang="cs-CZ" smtClean="0"/>
              <a:t>12.5.2014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98695-EDDE-4539-A7C8-94D453AF2F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9846A-1DF8-48F0-8C13-D21ACA2085E6}" type="datetimeFigureOut">
              <a:rPr lang="cs-CZ" smtClean="0"/>
              <a:t>12.5.2014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98695-EDDE-4539-A7C8-94D453AF2F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9846A-1DF8-48F0-8C13-D21ACA2085E6}" type="datetimeFigureOut">
              <a:rPr lang="cs-CZ" smtClean="0"/>
              <a:t>12.5.2014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98695-EDDE-4539-A7C8-94D453AF2FB0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9846A-1DF8-48F0-8C13-D21ACA2085E6}" type="datetimeFigureOut">
              <a:rPr lang="cs-CZ" smtClean="0"/>
              <a:t>12.5.2014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98695-EDDE-4539-A7C8-94D453AF2FB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9846A-1DF8-48F0-8C13-D21ACA2085E6}" type="datetimeFigureOut">
              <a:rPr lang="cs-CZ" smtClean="0"/>
              <a:t>12.5.2014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98695-EDDE-4539-A7C8-94D453AF2F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9846A-1DF8-48F0-8C13-D21ACA2085E6}" type="datetimeFigureOut">
              <a:rPr lang="cs-CZ" smtClean="0"/>
              <a:t>12.5.2014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98695-EDDE-4539-A7C8-94D453AF2FB0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0729846A-1DF8-48F0-8C13-D21ACA2085E6}" type="datetimeFigureOut">
              <a:rPr lang="cs-CZ" smtClean="0"/>
              <a:t>12.5.2014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A2B98695-EDDE-4539-A7C8-94D453AF2FB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94" name="Group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8826920"/>
              </p:ext>
            </p:extLst>
          </p:nvPr>
        </p:nvGraphicFramePr>
        <p:xfrm>
          <a:off x="900113" y="1628775"/>
          <a:ext cx="7569200" cy="4206216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752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alt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I/2 Inovace a zkvalitnění výuky  směřující k rozvoji čtenářské a informační gramotnosti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Mgr. Ema Koťátková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Český jazyk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Čím budu? 5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1.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VY_12_INOVACE_2_18_CJ_Čím budu 5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5. 5. 2014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Tento materiál je zařazen do vzdělávací oblasti Jazyk a jazyková komunikace,  žáci procvičují čtení</a:t>
                      </a:r>
                      <a:r>
                        <a:rPr lang="cs-CZ" sz="14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s porozuměním, doplňují chybějící slova</a:t>
                      </a:r>
                      <a:r>
                        <a:rPr lang="cs-CZ" sz="1400" baseline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, odpovídají </a:t>
                      </a:r>
                      <a:r>
                        <a:rPr lang="cs-CZ" sz="14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na otázky, hledají květiny na obrázcích.</a:t>
                      </a:r>
                      <a:endParaRPr kumimoji="0" lang="cs-CZ" alt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88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33375"/>
            <a:ext cx="54340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7747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4400" b="1" dirty="0" smtClean="0"/>
              <a:t>ZAHRADNICE</a:t>
            </a:r>
          </a:p>
          <a:p>
            <a:pPr marL="0" indent="0">
              <a:buNone/>
            </a:pPr>
            <a:r>
              <a:rPr lang="cs-CZ" sz="4400" dirty="0" smtClean="0"/>
              <a:t>Zahradnice krášlí svět,</a:t>
            </a:r>
          </a:p>
          <a:p>
            <a:pPr marL="0" indent="0">
              <a:buNone/>
            </a:pPr>
            <a:r>
              <a:rPr lang="cs-CZ" sz="4400" dirty="0" smtClean="0"/>
              <a:t>všude bude samý květ – </a:t>
            </a:r>
          </a:p>
          <a:p>
            <a:pPr marL="0" indent="0">
              <a:buNone/>
            </a:pPr>
            <a:r>
              <a:rPr lang="cs-CZ" sz="4400" dirty="0" smtClean="0"/>
              <a:t>tulipány, astry, růže,</a:t>
            </a:r>
          </a:p>
          <a:p>
            <a:pPr marL="0" indent="0">
              <a:buNone/>
            </a:pPr>
            <a:r>
              <a:rPr lang="cs-CZ" sz="4400" dirty="0" smtClean="0"/>
              <a:t>můžete si přivonět.</a:t>
            </a:r>
            <a:endParaRPr lang="cs-CZ" sz="44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000" b="1" dirty="0">
                <a:solidFill>
                  <a:prstClr val="black"/>
                </a:solidFill>
              </a:rPr>
              <a:t>Čím </a:t>
            </a:r>
            <a:r>
              <a:rPr lang="cs-CZ" sz="4000" b="1" dirty="0" smtClean="0">
                <a:solidFill>
                  <a:prstClr val="black"/>
                </a:solidFill>
              </a:rPr>
              <a:t>budu?5</a:t>
            </a:r>
            <a:r>
              <a:rPr lang="cs-CZ" sz="4000" b="1" dirty="0">
                <a:solidFill>
                  <a:prstClr val="black"/>
                </a:solidFill>
              </a:rPr>
              <a:t/>
            </a:r>
            <a:br>
              <a:rPr lang="cs-CZ" sz="4000" b="1" dirty="0">
                <a:solidFill>
                  <a:prstClr val="black"/>
                </a:solidFill>
              </a:rPr>
            </a:br>
            <a:r>
              <a:rPr lang="cs-CZ" sz="4000" i="1" dirty="0">
                <a:solidFill>
                  <a:prstClr val="black"/>
                </a:solidFill>
              </a:rPr>
              <a:t>Jiří Žáček</a:t>
            </a:r>
            <a:endParaRPr lang="cs-CZ" dirty="0"/>
          </a:p>
        </p:txBody>
      </p:sp>
      <p:pic>
        <p:nvPicPr>
          <p:cNvPr id="4098" name="Picture 2" descr="C:\Users\Ema\AppData\Local\Microsoft\Windows\Temporary Internet Files\Content.IE5\G5Z7KKFZ\MP90042213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268759"/>
            <a:ext cx="2232653" cy="4371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7896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ma\AppData\Local\Microsoft\Windows\Temporary Internet Files\Content.IE5\A78I5KDE\MP9004074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1251" y="4276875"/>
            <a:ext cx="3334046" cy="22322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lvl="0" indent="0">
              <a:buNone/>
            </a:pPr>
            <a:r>
              <a:rPr lang="cs-CZ" sz="4400" b="1" dirty="0">
                <a:solidFill>
                  <a:prstClr val="black"/>
                </a:solidFill>
              </a:rPr>
              <a:t>ZAHRADNICE</a:t>
            </a:r>
          </a:p>
          <a:p>
            <a:pPr marL="0" lvl="0" indent="0">
              <a:buNone/>
            </a:pPr>
            <a:r>
              <a:rPr lang="cs-CZ" sz="4400" dirty="0">
                <a:solidFill>
                  <a:prstClr val="black"/>
                </a:solidFill>
              </a:rPr>
              <a:t>Zahradnice krášlí </a:t>
            </a:r>
            <a:r>
              <a:rPr lang="cs-CZ" sz="4400" dirty="0" smtClean="0">
                <a:solidFill>
                  <a:prstClr val="black"/>
                </a:solidFill>
              </a:rPr>
              <a:t>_____,</a:t>
            </a:r>
            <a:endParaRPr lang="cs-CZ" sz="44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4400" dirty="0">
                <a:solidFill>
                  <a:prstClr val="black"/>
                </a:solidFill>
              </a:rPr>
              <a:t>všude </a:t>
            </a:r>
            <a:r>
              <a:rPr lang="cs-CZ" sz="4400" dirty="0" smtClean="0">
                <a:solidFill>
                  <a:prstClr val="black"/>
                </a:solidFill>
              </a:rPr>
              <a:t>____ </a:t>
            </a:r>
            <a:r>
              <a:rPr lang="cs-CZ" sz="4400" dirty="0">
                <a:solidFill>
                  <a:prstClr val="black"/>
                </a:solidFill>
              </a:rPr>
              <a:t>samý květ – </a:t>
            </a:r>
          </a:p>
          <a:p>
            <a:pPr marL="0" lvl="0" indent="0">
              <a:buNone/>
            </a:pPr>
            <a:r>
              <a:rPr lang="cs-CZ" sz="4400" dirty="0">
                <a:solidFill>
                  <a:prstClr val="black"/>
                </a:solidFill>
              </a:rPr>
              <a:t>tulipány, </a:t>
            </a:r>
            <a:r>
              <a:rPr lang="cs-CZ" sz="4400" dirty="0" smtClean="0">
                <a:solidFill>
                  <a:prstClr val="black"/>
                </a:solidFill>
              </a:rPr>
              <a:t>_____, </a:t>
            </a:r>
            <a:r>
              <a:rPr lang="cs-CZ" sz="4400" dirty="0">
                <a:solidFill>
                  <a:prstClr val="black"/>
                </a:solidFill>
              </a:rPr>
              <a:t>růže,</a:t>
            </a:r>
          </a:p>
          <a:p>
            <a:pPr marL="0" lvl="0" indent="0">
              <a:buNone/>
            </a:pPr>
            <a:r>
              <a:rPr lang="cs-CZ" sz="4400" dirty="0" smtClean="0">
                <a:solidFill>
                  <a:prstClr val="black"/>
                </a:solidFill>
              </a:rPr>
              <a:t>_______ </a:t>
            </a:r>
            <a:r>
              <a:rPr lang="cs-CZ" sz="4400" dirty="0">
                <a:solidFill>
                  <a:prstClr val="black"/>
                </a:solidFill>
              </a:rPr>
              <a:t>si přivonět.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b="1" dirty="0">
                <a:solidFill>
                  <a:prstClr val="black"/>
                </a:solidFill>
              </a:rPr>
              <a:t>Doplň chybějící slova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987824" y="6081102"/>
            <a:ext cx="1093569" cy="707886"/>
          </a:xfrm>
          <a:prstGeom prst="rect">
            <a:avLst/>
          </a:prstGeom>
          <a:ln w="28575">
            <a:solidFill>
              <a:srgbClr val="002060"/>
            </a:solidFill>
          </a:ln>
        </p:spPr>
        <p:txBody>
          <a:bodyPr wrap="none">
            <a:spAutoFit/>
          </a:bodyPr>
          <a:lstStyle/>
          <a:p>
            <a:r>
              <a:rPr lang="cs-CZ" sz="4000" b="1" dirty="0">
                <a:solidFill>
                  <a:prstClr val="black"/>
                </a:solidFill>
              </a:rPr>
              <a:t>s</a:t>
            </a:r>
            <a:r>
              <a:rPr lang="cs-CZ" sz="4000" b="1" dirty="0" smtClean="0">
                <a:solidFill>
                  <a:prstClr val="black"/>
                </a:solidFill>
              </a:rPr>
              <a:t>vět</a:t>
            </a:r>
            <a:endParaRPr lang="cs-CZ" b="1" dirty="0"/>
          </a:p>
        </p:txBody>
      </p:sp>
      <p:sp>
        <p:nvSpPr>
          <p:cNvPr id="5" name="Obdélník 4"/>
          <p:cNvSpPr/>
          <p:nvPr/>
        </p:nvSpPr>
        <p:spPr>
          <a:xfrm>
            <a:off x="7858510" y="4797152"/>
            <a:ext cx="1289135" cy="707886"/>
          </a:xfrm>
          <a:prstGeom prst="rect">
            <a:avLst/>
          </a:prstGeom>
          <a:ln w="28575">
            <a:solidFill>
              <a:srgbClr val="002060"/>
            </a:solidFill>
          </a:ln>
        </p:spPr>
        <p:txBody>
          <a:bodyPr wrap="none">
            <a:spAutoFit/>
          </a:bodyPr>
          <a:lstStyle/>
          <a:p>
            <a:r>
              <a:rPr lang="cs-CZ" sz="4000" b="1" dirty="0">
                <a:solidFill>
                  <a:prstClr val="black"/>
                </a:solidFill>
              </a:rPr>
              <a:t>bude</a:t>
            </a:r>
            <a:endParaRPr lang="cs-CZ" b="1" dirty="0"/>
          </a:p>
        </p:txBody>
      </p:sp>
      <p:sp>
        <p:nvSpPr>
          <p:cNvPr id="6" name="Obdélník 5"/>
          <p:cNvSpPr/>
          <p:nvPr/>
        </p:nvSpPr>
        <p:spPr>
          <a:xfrm>
            <a:off x="296530" y="1988840"/>
            <a:ext cx="1285929" cy="707886"/>
          </a:xfrm>
          <a:prstGeom prst="rect">
            <a:avLst/>
          </a:prstGeom>
          <a:ln w="28575">
            <a:solidFill>
              <a:srgbClr val="002060"/>
            </a:solidFill>
          </a:ln>
        </p:spPr>
        <p:txBody>
          <a:bodyPr wrap="none">
            <a:spAutoFit/>
          </a:bodyPr>
          <a:lstStyle/>
          <a:p>
            <a:r>
              <a:rPr lang="cs-CZ" sz="4000" b="1" dirty="0">
                <a:solidFill>
                  <a:prstClr val="black"/>
                </a:solidFill>
              </a:rPr>
              <a:t>astry</a:t>
            </a:r>
            <a:endParaRPr lang="cs-CZ" sz="1600" b="1" dirty="0"/>
          </a:p>
        </p:txBody>
      </p:sp>
      <p:sp>
        <p:nvSpPr>
          <p:cNvPr id="7" name="Obdélník 6"/>
          <p:cNvSpPr/>
          <p:nvPr/>
        </p:nvSpPr>
        <p:spPr>
          <a:xfrm>
            <a:off x="7169966" y="1596885"/>
            <a:ext cx="1822935" cy="707886"/>
          </a:xfrm>
          <a:prstGeom prst="rect">
            <a:avLst/>
          </a:prstGeom>
          <a:ln w="28575">
            <a:solidFill>
              <a:srgbClr val="002060"/>
            </a:solidFill>
          </a:ln>
        </p:spPr>
        <p:txBody>
          <a:bodyPr wrap="none">
            <a:spAutoFit/>
          </a:bodyPr>
          <a:lstStyle/>
          <a:p>
            <a:r>
              <a:rPr lang="cs-CZ" sz="4000" b="1" dirty="0">
                <a:solidFill>
                  <a:prstClr val="black"/>
                </a:solidFill>
              </a:rPr>
              <a:t>můžete</a:t>
            </a:r>
            <a:endParaRPr lang="cs-CZ" sz="1600" b="1" dirty="0"/>
          </a:p>
        </p:txBody>
      </p:sp>
    </p:spTree>
    <p:extLst>
      <p:ext uri="{BB962C8B-B14F-4D97-AF65-F5344CB8AC3E}">
        <p14:creationId xmlns:p14="http://schemas.microsoft.com/office/powerpoint/2010/main" val="3648850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18316E-6 L 0.20017 -0.4065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00" y="-203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53469E-6 L -0.61094 -0.1144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556" y="-57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6.01295E-7 L 0.29653 0.399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26" y="19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43293E-6 L -0.68316 0.5511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67" y="275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79296" cy="4525963"/>
          </a:xfrm>
        </p:spPr>
        <p:txBody>
          <a:bodyPr>
            <a:normAutofit/>
          </a:bodyPr>
          <a:lstStyle/>
          <a:p>
            <a:r>
              <a:rPr lang="cs-CZ" sz="4000" b="1" dirty="0" smtClean="0"/>
              <a:t>Co dělá zahradnice?</a:t>
            </a:r>
          </a:p>
          <a:p>
            <a:r>
              <a:rPr lang="cs-CZ" sz="4000" b="1" i="1" dirty="0" smtClean="0"/>
              <a:t>Zahradnice krášlí svět.</a:t>
            </a:r>
          </a:p>
          <a:p>
            <a:endParaRPr lang="cs-CZ" sz="4000" dirty="0"/>
          </a:p>
          <a:p>
            <a:r>
              <a:rPr lang="cs-CZ" sz="4000" b="1" dirty="0" smtClean="0"/>
              <a:t>O kterých květinách se v básni píše?</a:t>
            </a:r>
          </a:p>
          <a:p>
            <a:r>
              <a:rPr lang="cs-CZ" sz="4000" b="1" i="1" dirty="0" smtClean="0"/>
              <a:t>V básni se píše o tulipánech, astrách a růžích.</a:t>
            </a:r>
          </a:p>
          <a:p>
            <a:endParaRPr lang="cs-CZ" sz="4000" b="1" i="1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/>
              <a:t>Odpověz na otázky</a:t>
            </a:r>
            <a:endParaRPr lang="cs-CZ" sz="4800" b="1" dirty="0"/>
          </a:p>
        </p:txBody>
      </p:sp>
      <p:pic>
        <p:nvPicPr>
          <p:cNvPr id="5122" name="Picture 2" descr="C:\Users\Ema\AppData\Local\Microsoft\Windows\Temporary Internet Files\Content.IE5\WJ65NQTH\MP90039899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5157192"/>
            <a:ext cx="2696344" cy="1540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Ema\AppData\Local\Microsoft\Windows\Temporary Internet Files\Content.IE5\Q9P1SBI1\MC900437455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795462"/>
            <a:ext cx="2664296" cy="1611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3572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ma\AppData\Local\Microsoft\Windows\Temporary Internet Files\Content.IE5\Q9P1SBI1\MP900401189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2459" y="2417286"/>
            <a:ext cx="1656184" cy="2070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301006"/>
          </a:xfrm>
        </p:spPr>
        <p:txBody>
          <a:bodyPr>
            <a:normAutofit fontScale="90000"/>
          </a:bodyPr>
          <a:lstStyle/>
          <a:p>
            <a:r>
              <a:rPr lang="cs-CZ" sz="4900" dirty="0" smtClean="0"/>
              <a:t>Najdi na obrázcích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5300" b="1" dirty="0" smtClean="0"/>
              <a:t>tulipán	astry	růže</a:t>
            </a:r>
            <a:endParaRPr lang="cs-CZ" sz="5300" b="1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988840"/>
            <a:ext cx="1619672" cy="2158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 descr="C:\Users\Ema\AppData\Local\Microsoft\Windows\Temporary Internet Files\Content.IE5\G5Z7KKFZ\MC900428183[1]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789040"/>
            <a:ext cx="1728192" cy="2541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Ema\AppData\Local\Microsoft\Windows\Temporary Internet Files\Content.IE5\WJ65NQTH\MP90042268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789040"/>
            <a:ext cx="1488331" cy="2237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Ema\AppData\Local\Microsoft\Windows\Temporary Internet Files\Content.IE5\Q9P1SBI1\MP900390499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853" y="2695067"/>
            <a:ext cx="1664104" cy="2332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Přímá spojnice se šipkou 3"/>
          <p:cNvCxnSpPr>
            <a:endCxn id="1026" idx="0"/>
          </p:cNvCxnSpPr>
          <p:nvPr/>
        </p:nvCxnSpPr>
        <p:spPr>
          <a:xfrm>
            <a:off x="2842379" y="1268760"/>
            <a:ext cx="1548172" cy="114852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>
            <a:endCxn id="1030" idx="0"/>
          </p:cNvCxnSpPr>
          <p:nvPr/>
        </p:nvCxnSpPr>
        <p:spPr>
          <a:xfrm flipH="1">
            <a:off x="989348" y="1268760"/>
            <a:ext cx="4230724" cy="72008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>
            <a:endCxn id="1031" idx="0"/>
          </p:cNvCxnSpPr>
          <p:nvPr/>
        </p:nvCxnSpPr>
        <p:spPr>
          <a:xfrm flipH="1">
            <a:off x="6228184" y="1268760"/>
            <a:ext cx="576064" cy="252028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0357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74320" lvl="0" indent="-274320" defTabSz="457200">
              <a:spcBef>
                <a:spcPts val="600"/>
              </a:spcBef>
              <a:spcAft>
                <a:spcPts val="600"/>
              </a:spcAft>
              <a:buClr>
                <a:srgbClr val="F0A22E"/>
              </a:buClr>
              <a:buSzPct val="70000"/>
              <a:buFont typeface="Wingdings 2"/>
              <a:buChar char=""/>
            </a:pPr>
            <a:r>
              <a:rPr lang="cs-CZ" dirty="0" smtClean="0">
                <a:solidFill>
                  <a:srgbClr val="4E3B30"/>
                </a:solidFill>
                <a:latin typeface="Franklin Gothic Book"/>
              </a:rPr>
              <a:t>Galerie Klipart MS Office</a:t>
            </a:r>
          </a:p>
          <a:p>
            <a:pPr marL="274320" lvl="0" indent="-274320" defTabSz="457200">
              <a:spcBef>
                <a:spcPts val="600"/>
              </a:spcBef>
              <a:spcAft>
                <a:spcPts val="600"/>
              </a:spcAft>
              <a:buClr>
                <a:srgbClr val="F0A22E"/>
              </a:buClr>
              <a:buSzPct val="70000"/>
              <a:buFont typeface="Wingdings 2"/>
              <a:buChar char=""/>
            </a:pPr>
            <a:r>
              <a:rPr lang="cs-CZ" dirty="0" smtClean="0">
                <a:solidFill>
                  <a:srgbClr val="4E3B30"/>
                </a:solidFill>
                <a:latin typeface="Franklin Gothic Book"/>
              </a:rPr>
              <a:t>HORÁKOVÁ, Z., JANÁČKOVÁ, Z., PROCHÁZKOVÁ, E. Čítanka pro 2. ročník základní školy. Nová škola, Brno, 2002. ISBN </a:t>
            </a:r>
            <a:r>
              <a:rPr lang="cs-CZ" dirty="0">
                <a:solidFill>
                  <a:srgbClr val="4E3B30"/>
                </a:solidFill>
                <a:latin typeface="Franklin Gothic Book"/>
              </a:rPr>
              <a:t>80-7289-043-3http://cs.wikipedia.org/wiki/Hv%C4%9Bzdnicovit%C3%A9#mediaviewer/Soubor:Aster_alpinus_002.JPG</a:t>
            </a:r>
          </a:p>
          <a:p>
            <a:pPr marL="274320" lvl="0" indent="-274320" defTabSz="457200">
              <a:spcBef>
                <a:spcPts val="600"/>
              </a:spcBef>
              <a:spcAft>
                <a:spcPts val="600"/>
              </a:spcAft>
              <a:buClr>
                <a:srgbClr val="F0A22E"/>
              </a:buClr>
              <a:buSzPct val="70000"/>
              <a:buFont typeface="Wingdings 2"/>
              <a:buChar char=""/>
            </a:pPr>
            <a:endParaRPr lang="cs-CZ" sz="2000" dirty="0" smtClean="0">
              <a:solidFill>
                <a:prstClr val="black">
                  <a:lumMod val="75000"/>
                  <a:lumOff val="25000"/>
                </a:prstClr>
              </a:solidFill>
              <a:latin typeface="Verdana"/>
            </a:endParaRPr>
          </a:p>
          <a:p>
            <a:pPr marL="109728" lvl="0" indent="0">
              <a:spcBef>
                <a:spcPts val="400"/>
              </a:spcBef>
              <a:buClr>
                <a:srgbClr val="2DA2BF"/>
              </a:buClr>
              <a:buSzPct val="68000"/>
              <a:buNone/>
            </a:pPr>
            <a:endParaRPr lang="cs-CZ" dirty="0">
              <a:solidFill>
                <a:prstClr val="black"/>
              </a:solidFill>
              <a:latin typeface="Lucida Sans Unicode"/>
            </a:endParaRP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70591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78</TotalTime>
  <Words>216</Words>
  <Application>Microsoft Office PowerPoint</Application>
  <PresentationFormat>Předvádění na obrazovce (4:3)</PresentationFormat>
  <Paragraphs>50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Vlnění</vt:lpstr>
      <vt:lpstr>Prezentace aplikace PowerPoint</vt:lpstr>
      <vt:lpstr>Čím budu?5 Jiří Žáček</vt:lpstr>
      <vt:lpstr>Doplň chybějící slova</vt:lpstr>
      <vt:lpstr>Odpověz na otázky</vt:lpstr>
      <vt:lpstr>Najdi na obrázcích tulipán astry růže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Ema</dc:creator>
  <cp:lastModifiedBy>Ema</cp:lastModifiedBy>
  <cp:revision>12</cp:revision>
  <dcterms:created xsi:type="dcterms:W3CDTF">2014-05-05T18:58:05Z</dcterms:created>
  <dcterms:modified xsi:type="dcterms:W3CDTF">2014-05-12T19:20:37Z</dcterms:modified>
</cp:coreProperties>
</file>