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1" r:id="rId3"/>
    <p:sldId id="256" r:id="rId4"/>
    <p:sldId id="257" r:id="rId5"/>
    <p:sldId id="258" r:id="rId6"/>
    <p:sldId id="259" r:id="rId7"/>
    <p:sldId id="260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45" autoAdjust="0"/>
  </p:normalViewPr>
  <p:slideViewPr>
    <p:cSldViewPr>
      <p:cViewPr>
        <p:scale>
          <a:sx n="90" d="100"/>
          <a:sy n="90" d="100"/>
        </p:scale>
        <p:origin x="-1404" y="-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31C176DD-DCB2-4A4D-BE43-826130346B00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818AEDE-E8D3-4307-AC8D-88BC97536D0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1C176DD-DCB2-4A4D-BE43-826130346B00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818AEDE-E8D3-4307-AC8D-88BC97536D0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31C176DD-DCB2-4A4D-BE43-826130346B00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818AEDE-E8D3-4307-AC8D-88BC97536D0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176DD-DCB2-4A4D-BE43-826130346B00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8AEDE-E8D3-4307-AC8D-88BC97536D0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176DD-DCB2-4A4D-BE43-826130346B00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8AEDE-E8D3-4307-AC8D-88BC97536D01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1C176DD-DCB2-4A4D-BE43-826130346B00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818AEDE-E8D3-4307-AC8D-88BC97536D0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176DD-DCB2-4A4D-BE43-826130346B00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8AEDE-E8D3-4307-AC8D-88BC97536D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1C176DD-DCB2-4A4D-BE43-826130346B00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818AEDE-E8D3-4307-AC8D-88BC97536D01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1C176DD-DCB2-4A4D-BE43-826130346B00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818AEDE-E8D3-4307-AC8D-88BC97536D01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176DD-DCB2-4A4D-BE43-826130346B00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8AEDE-E8D3-4307-AC8D-88BC97536D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176DD-DCB2-4A4D-BE43-826130346B00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8AEDE-E8D3-4307-AC8D-88BC97536D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244088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351131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20387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544063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364820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131778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59264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570765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098391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930433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88121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31C176DD-DCB2-4A4D-BE43-826130346B00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818AEDE-E8D3-4307-AC8D-88BC97536D0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97241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27558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7933644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Občanská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výchova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VY_32_INOVACE_03_ Role v rodině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aseline="0" dirty="0" err="1" smtClean="0">
                          <a:latin typeface="Times New Roman"/>
                          <a:ea typeface="Calibri"/>
                          <a:cs typeface="Times New Roman"/>
                        </a:rPr>
                        <a:t>Motejlková</a:t>
                      </a:r>
                      <a:r>
                        <a:rPr lang="cs-CZ" sz="2000" baseline="0" smtClean="0">
                          <a:latin typeface="Times New Roman"/>
                          <a:ea typeface="Calibri"/>
                          <a:cs typeface="Times New Roman"/>
                        </a:rPr>
                        <a:t> Věra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94454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92696"/>
            <a:ext cx="7467600" cy="3010346"/>
          </a:xfrm>
        </p:spPr>
        <p:txBody>
          <a:bodyPr>
            <a:normAutofit/>
          </a:bodyPr>
          <a:lstStyle/>
          <a:p>
            <a:r>
              <a:rPr lang="cs-CZ" sz="6600" i="1" dirty="0" smtClean="0"/>
              <a:t>   </a:t>
            </a:r>
            <a:r>
              <a:rPr lang="cs-CZ" sz="6600" b="1" i="1" dirty="0" smtClean="0"/>
              <a:t>Role v rodině</a:t>
            </a:r>
            <a:endParaRPr lang="cs-CZ" sz="6600" b="1" i="1" dirty="0"/>
          </a:p>
        </p:txBody>
      </p:sp>
    </p:spTree>
    <p:extLst>
      <p:ext uri="{BB962C8B-B14F-4D97-AF65-F5344CB8AC3E}">
        <p14:creationId xmlns:p14="http://schemas.microsoft.com/office/powerpoint/2010/main" val="2768118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just"/>
            <a:r>
              <a:rPr lang="cs-CZ" b="1" dirty="0" smtClean="0"/>
              <a:t>Které činnosti jsou typické pro roli matky a které pro roli otce?</a:t>
            </a:r>
            <a:endParaRPr lang="cs-CZ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628800"/>
            <a:ext cx="7920880" cy="9361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12183651"/>
              </p:ext>
            </p:extLst>
          </p:nvPr>
        </p:nvGraphicFramePr>
        <p:xfrm>
          <a:off x="1266190" y="2708920"/>
          <a:ext cx="5849620" cy="2681779"/>
        </p:xfrm>
        <a:graphic>
          <a:graphicData uri="http://schemas.openxmlformats.org/drawingml/2006/table">
            <a:tbl>
              <a:tblPr firstRow="1" firstCol="1" bandRow="1"/>
              <a:tblGrid>
                <a:gridCol w="2924810"/>
                <a:gridCol w="2924810"/>
              </a:tblGrid>
              <a:tr h="33303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Matka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Otec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303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303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303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303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303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303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303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1266825" y="302895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03207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b="1" dirty="0" smtClean="0"/>
              <a:t>Možné řešení</a:t>
            </a:r>
            <a:endParaRPr lang="cs-CZ" sz="3600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57171911"/>
              </p:ext>
            </p:extLst>
          </p:nvPr>
        </p:nvGraphicFramePr>
        <p:xfrm>
          <a:off x="1426347" y="2852936"/>
          <a:ext cx="5849620" cy="3130296"/>
        </p:xfrm>
        <a:graphic>
          <a:graphicData uri="http://schemas.openxmlformats.org/drawingml/2006/table">
            <a:tbl>
              <a:tblPr firstRow="1" firstCol="1" bandRow="1"/>
              <a:tblGrid>
                <a:gridCol w="2924810"/>
                <a:gridCol w="2924810"/>
              </a:tblGrid>
              <a:tr h="25209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Matka</a:t>
                      </a:r>
                      <a:endParaRPr lang="cs-CZ" sz="3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Otec</a:t>
                      </a:r>
                      <a:endParaRPr lang="cs-CZ" sz="3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Mytí nádobí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Finanční zabezpečení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Vaření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Sekání zahrady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Péče o domácnost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Budování kariéry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Péče o miminko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Oprava auta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Učení s dětmi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Vymalování bytu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Výchova dětí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6353196" y="1876182"/>
            <a:ext cx="191021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Klikni na obrázek</a:t>
            </a:r>
            <a:endParaRPr lang="cs-CZ" sz="1600" dirty="0"/>
          </a:p>
        </p:txBody>
      </p:sp>
      <p:sp>
        <p:nvSpPr>
          <p:cNvPr id="10" name="Zaoblený obdélník 9"/>
          <p:cNvSpPr/>
          <p:nvPr/>
        </p:nvSpPr>
        <p:spPr>
          <a:xfrm>
            <a:off x="1302162" y="3501008"/>
            <a:ext cx="6120680" cy="23762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Srdce 10"/>
          <p:cNvSpPr/>
          <p:nvPr/>
        </p:nvSpPr>
        <p:spPr>
          <a:xfrm>
            <a:off x="6588224" y="548680"/>
            <a:ext cx="1346448" cy="1208638"/>
          </a:xfrm>
          <a:prstGeom prst="hear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96867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7467600" cy="1143000"/>
          </a:xfrm>
        </p:spPr>
        <p:txBody>
          <a:bodyPr>
            <a:noAutofit/>
          </a:bodyPr>
          <a:lstStyle/>
          <a:p>
            <a:r>
              <a:rPr lang="cs-CZ" sz="2400" b="1" dirty="0" smtClean="0"/>
              <a:t>Vyjmenuj všechny své role v rodině a napiš, jaké chování či plnění povinností se od tebe </a:t>
            </a:r>
            <a:r>
              <a:rPr lang="cs-CZ" sz="2400" b="1" dirty="0"/>
              <a:t>v dané </a:t>
            </a:r>
            <a:r>
              <a:rPr lang="cs-CZ" sz="2400" b="1" dirty="0" smtClean="0"/>
              <a:t>roli </a:t>
            </a:r>
            <a:r>
              <a:rPr lang="cs-CZ" sz="2400" b="1" dirty="0"/>
              <a:t>očekává:</a:t>
            </a:r>
            <a:br>
              <a:rPr lang="cs-CZ" sz="2400" b="1" dirty="0"/>
            </a:br>
            <a:endParaRPr lang="cs-CZ" sz="2400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583811639"/>
              </p:ext>
            </p:extLst>
          </p:nvPr>
        </p:nvGraphicFramePr>
        <p:xfrm>
          <a:off x="1257659" y="2348880"/>
          <a:ext cx="6545535" cy="3014472"/>
        </p:xfrm>
        <a:graphic>
          <a:graphicData uri="http://schemas.openxmlformats.org/drawingml/2006/table">
            <a:tbl>
              <a:tblPr firstRow="1" firstCol="1" bandRow="1"/>
              <a:tblGrid>
                <a:gridCol w="2924810"/>
                <a:gridCol w="3620725"/>
              </a:tblGrid>
              <a:tr h="22028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Role</a:t>
                      </a:r>
                      <a:endParaRPr lang="cs-CZ" sz="3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Chování, povinnost</a:t>
                      </a:r>
                      <a:endParaRPr lang="cs-CZ" sz="3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2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2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2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2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2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1257659" y="2820066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75737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04664"/>
            <a:ext cx="7467600" cy="1440160"/>
          </a:xfrm>
        </p:spPr>
        <p:txBody>
          <a:bodyPr>
            <a:noAutofit/>
          </a:bodyPr>
          <a:lstStyle/>
          <a:p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>Vyjmenuj všechny své role v rodině a napiš, jaké chování či plnění povinností se od tebe v dané roli očekává:</a:t>
            </a: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886916082"/>
              </p:ext>
            </p:extLst>
          </p:nvPr>
        </p:nvGraphicFramePr>
        <p:xfrm>
          <a:off x="1257659" y="3048666"/>
          <a:ext cx="6545535" cy="3049998"/>
        </p:xfrm>
        <a:graphic>
          <a:graphicData uri="http://schemas.openxmlformats.org/drawingml/2006/table">
            <a:tbl>
              <a:tblPr firstRow="1" firstCol="1" bandRow="1"/>
              <a:tblGrid>
                <a:gridCol w="2924810"/>
                <a:gridCol w="3620725"/>
              </a:tblGrid>
              <a:tr h="59635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Role</a:t>
                      </a:r>
                      <a:endParaRPr lang="cs-CZ" sz="3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Chování, povinnost</a:t>
                      </a:r>
                      <a:endParaRPr lang="cs-CZ" sz="3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800" dirty="0" smtClean="0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syn</a:t>
                      </a:r>
                      <a:endParaRPr lang="cs-CZ" sz="2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poslouchat rodiče, učit se</a:t>
                      </a:r>
                      <a:endParaRPr lang="cs-CZ" sz="20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800" dirty="0" smtClean="0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bratr</a:t>
                      </a:r>
                      <a:endParaRPr lang="cs-CZ" sz="2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hrát si s mladším sourozencem</a:t>
                      </a:r>
                      <a:endParaRPr lang="cs-CZ" sz="20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800" dirty="0" smtClean="0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vnuk</a:t>
                      </a:r>
                      <a:endParaRPr lang="cs-CZ" sz="2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pomáhat prarodičům</a:t>
                      </a:r>
                      <a:endParaRPr lang="cs-CZ" sz="20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2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2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1257659" y="2820066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115616" y="3717032"/>
            <a:ext cx="6912768" cy="165618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6234537" y="2308230"/>
            <a:ext cx="188384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Klikni na obrázek</a:t>
            </a:r>
            <a:endParaRPr lang="cs-CZ" sz="1600" dirty="0"/>
          </a:p>
        </p:txBody>
      </p:sp>
      <p:sp>
        <p:nvSpPr>
          <p:cNvPr id="8" name="Veselý obličej 7"/>
          <p:cNvSpPr/>
          <p:nvPr/>
        </p:nvSpPr>
        <p:spPr>
          <a:xfrm>
            <a:off x="6719260" y="1124744"/>
            <a:ext cx="1093099" cy="1083354"/>
          </a:xfrm>
          <a:prstGeom prst="smileyFac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4745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b="1" dirty="0" smtClean="0"/>
              <a:t>zdroje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Vlastní </a:t>
            </a:r>
            <a:r>
              <a:rPr lang="cs-CZ" dirty="0" smtClean="0"/>
              <a:t>zdroje</a:t>
            </a:r>
          </a:p>
          <a:p>
            <a:r>
              <a:rPr lang="cs-CZ" smtClean="0"/>
              <a:t>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1828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79</TotalTime>
  <Words>89</Words>
  <Application>Microsoft Office PowerPoint</Application>
  <PresentationFormat>Předvádění na obrazovce (4:3)</PresentationFormat>
  <Paragraphs>75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Arkýř</vt:lpstr>
      <vt:lpstr>Motiv sady Office</vt:lpstr>
      <vt:lpstr>Prezentace aplikace PowerPoint</vt:lpstr>
      <vt:lpstr>   Role v rodině</vt:lpstr>
      <vt:lpstr>Které činnosti jsou typické pro roli matky a které pro roli otce?</vt:lpstr>
      <vt:lpstr>Možné řešení</vt:lpstr>
      <vt:lpstr>Vyjmenuj všechny své role v rodině a napiš, jaké chování či plnění povinností se od tebe v dané roli očekává: </vt:lpstr>
      <vt:lpstr> Vyjmenuj všechny své role v rodině a napiš, jaké chování či plnění povinností se od tebe v dané roli očekává: 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Role v rodině</dc:title>
  <dc:creator>OEM</dc:creator>
  <cp:lastModifiedBy>OEM</cp:lastModifiedBy>
  <cp:revision>11</cp:revision>
  <dcterms:created xsi:type="dcterms:W3CDTF">2011-09-04T12:41:49Z</dcterms:created>
  <dcterms:modified xsi:type="dcterms:W3CDTF">2011-11-21T14:12:27Z</dcterms:modified>
</cp:coreProperties>
</file>