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5" r:id="rId8"/>
    <p:sldId id="266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B59B49-53C2-4F1F-8EBE-ABB62FBCB22D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2D6DD5-1293-4107-8967-3F67E2400D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0535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2800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399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375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7662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2865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6298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3285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5531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708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1037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5078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0054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0956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36703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351584" y="6356351"/>
            <a:ext cx="7809686" cy="365125"/>
          </a:xfrm>
        </p:spPr>
        <p:txBody>
          <a:bodyPr/>
          <a:lstStyle/>
          <a:p>
            <a:r>
              <a:rPr lang="cs-CZ" sz="1400" dirty="0"/>
              <a:t>Střední škola  a Vyšší odborná škola cestovního ruchu, Senovážné náměstí 12, České Budějovice 370  01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922049"/>
              </p:ext>
            </p:extLst>
          </p:nvPr>
        </p:nvGraphicFramePr>
        <p:xfrm>
          <a:off x="2531605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-18"/>
                        </a:rPr>
                        <a:t>CZ.1.07/1.5.00/34.0423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DUM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IV </a:t>
                      </a:r>
                      <a:r>
                        <a:rPr lang="cs-CZ" baseline="0" dirty="0" smtClean="0"/>
                        <a:t>–  Maximum, minimum funkce, omezená </a:t>
                      </a:r>
                      <a:r>
                        <a:rPr lang="cs-CZ" baseline="0" dirty="0" err="1" smtClean="0"/>
                        <a:t>fce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Jan Baštář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Funkce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22. 2. 2013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526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19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 </a:t>
            </a:r>
          </a:p>
          <a:p>
            <a:pPr marL="0" indent="0">
              <a:buNone/>
            </a:pPr>
            <a:r>
              <a:rPr lang="cs-CZ" dirty="0" smtClean="0"/>
              <a:t>Prezentace obsahuje pojmy, maximum, minimum, omezená funkce, omezená shora, omezená zdola, řešené příklady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 výukový materiál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782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Určování maxima, minima  z grafu funkce,</a:t>
            </a:r>
            <a:br>
              <a:rPr lang="cs-CZ" sz="4000" dirty="0" smtClean="0"/>
            </a:br>
            <a:r>
              <a:rPr lang="cs-CZ" sz="4000" dirty="0" smtClean="0"/>
              <a:t>omezená funkce</a:t>
            </a:r>
            <a:endParaRPr lang="cs-CZ" sz="4000" dirty="0"/>
          </a:p>
        </p:txBody>
      </p:sp>
      <p:sp>
        <p:nvSpPr>
          <p:cNvPr id="6" name="Podnadpis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endParaRPr lang="cs-CZ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dirty="0" smtClean="0"/>
              <a:t>Funkce mohou být zdola omezené, shora omezené. Pokud je funkce omezená shora i zdola, říkáme že je funkce omezená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dirty="0" smtClean="0"/>
              <a:t>Funkce y je shora omezená, pokud existuje číslo (A) z množiny reálných čísel, takové, že pro všechna x z D(f) platí, že A&gt;y(x)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/>
              <a:t>Funkce </a:t>
            </a:r>
            <a:r>
              <a:rPr lang="cs-CZ" dirty="0"/>
              <a:t>y je </a:t>
            </a:r>
            <a:r>
              <a:rPr lang="cs-CZ" dirty="0" smtClean="0"/>
              <a:t>zdola </a:t>
            </a:r>
            <a:r>
              <a:rPr lang="cs-CZ" dirty="0"/>
              <a:t>omezená, pokud existuje číslo (A) z množiny reálných čísel, takové, že pro všechna x z D(f) platí, že </a:t>
            </a:r>
            <a:r>
              <a:rPr lang="cs-CZ" dirty="0" smtClean="0"/>
              <a:t>A&lt;y(x</a:t>
            </a:r>
            <a:r>
              <a:rPr lang="cs-CZ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dirty="0" smtClean="0"/>
              <a:t>Maximum, minimum funkce - </a:t>
            </a:r>
            <a:r>
              <a:rPr lang="cs-CZ" dirty="0"/>
              <a:t>Na grafu </a:t>
            </a:r>
            <a:r>
              <a:rPr lang="cs-CZ" dirty="0" smtClean="0"/>
              <a:t>maximum </a:t>
            </a:r>
            <a:r>
              <a:rPr lang="cs-CZ" dirty="0"/>
              <a:t>a minimum funkce </a:t>
            </a:r>
            <a:r>
              <a:rPr lang="cs-CZ" dirty="0" smtClean="0"/>
              <a:t>najdeme jednoduše, podíváme se, </a:t>
            </a:r>
            <a:r>
              <a:rPr lang="cs-CZ" dirty="0"/>
              <a:t>kde je funkce nejníže či nejvýše. </a:t>
            </a:r>
            <a:r>
              <a:rPr lang="cs-CZ" dirty="0" smtClean="0"/>
              <a:t>Funkce </a:t>
            </a:r>
            <a:r>
              <a:rPr lang="cs-CZ" dirty="0"/>
              <a:t>nemusí mít ani minimum ani maximum, </a:t>
            </a:r>
            <a:r>
              <a:rPr lang="cs-CZ" dirty="0" smtClean="0"/>
              <a:t>nebo </a:t>
            </a:r>
            <a:r>
              <a:rPr lang="cs-CZ" dirty="0"/>
              <a:t>může mít pouze minimum </a:t>
            </a:r>
            <a:r>
              <a:rPr lang="cs-CZ" dirty="0" smtClean="0"/>
              <a:t>resp</a:t>
            </a:r>
            <a:r>
              <a:rPr lang="cs-CZ" dirty="0"/>
              <a:t>.</a:t>
            </a:r>
            <a:r>
              <a:rPr lang="cs-CZ" dirty="0" smtClean="0"/>
              <a:t> </a:t>
            </a:r>
            <a:r>
              <a:rPr lang="cs-CZ" dirty="0"/>
              <a:t>maximum</a:t>
            </a:r>
          </a:p>
        </p:txBody>
      </p:sp>
    </p:spTree>
    <p:extLst>
      <p:ext uri="{BB962C8B-B14F-4D97-AF65-F5344CB8AC3E}">
        <p14:creationId xmlns:p14="http://schemas.microsoft.com/office/powerpoint/2010/main" val="399236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Určete </a:t>
            </a:r>
            <a:r>
              <a:rPr lang="cs-CZ" dirty="0" smtClean="0"/>
              <a:t>zda je funkce omezená, najděte maximum, minimum, pokud existuje</a:t>
            </a:r>
            <a:endParaRPr lang="cs-CZ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614601" y="2368647"/>
            <a:ext cx="3419475" cy="2933700"/>
          </a:xfrm>
          <a:prstGeom prst="rect">
            <a:avLst/>
          </a:prstGeom>
        </p:spPr>
      </p:pic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Vidíme, že pro x=0, nám odpovídá funkční hodnotě f(0)=2. Vyšší hodnoty funkce nenabývá, proto je omezená shora</a:t>
            </a:r>
            <a:endParaRPr lang="cs-CZ" dirty="0"/>
          </a:p>
          <a:p>
            <a:r>
              <a:rPr lang="cs-CZ" dirty="0" smtClean="0"/>
              <a:t>V tomto bodě má i své maximum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033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1143000" y="609600"/>
            <a:ext cx="10275570" cy="1356360"/>
          </a:xfrm>
        </p:spPr>
        <p:txBody>
          <a:bodyPr/>
          <a:lstStyle/>
          <a:p>
            <a:r>
              <a:rPr lang="cs-CZ" dirty="0"/>
              <a:t>Určete zda je funkce omezená, najděte maximum, minimum, pokud existuje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97930" y="2183130"/>
            <a:ext cx="3951140" cy="3352482"/>
          </a:xfrm>
          <a:prstGeom prst="rect">
            <a:avLst/>
          </a:prstGeo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Vidíme že nejnižší hodnotu má funkce v bodě x=-1 (minimum), naopak nejvyšší v bodě x=3 (maximum)</a:t>
            </a:r>
            <a:endParaRPr lang="cs-CZ" dirty="0"/>
          </a:p>
          <a:p>
            <a:r>
              <a:rPr lang="cs-CZ" dirty="0" smtClean="0"/>
              <a:t>Tato funkce je omezená</a:t>
            </a:r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80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Určete zda je funkce omezená, najděte maximum, minimum, pokud existuje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801019" y="2592387"/>
            <a:ext cx="3438525" cy="2952750"/>
          </a:xfrm>
          <a:prstGeom prst="rect">
            <a:avLst/>
          </a:prstGeo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Tady graf představuje funkci, která není omezená. Neexistuje tedy minimum ani maximum funkce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949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Děkuji za pozornost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989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vlastní</a:t>
            </a:r>
            <a:br>
              <a:rPr lang="cs-CZ" dirty="0" smtClean="0"/>
            </a:br>
            <a:r>
              <a:rPr lang="cs-CZ" dirty="0" smtClean="0"/>
              <a:t>využití MS Excel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3975424"/>
      </p:ext>
    </p:extLst>
  </p:cSld>
  <p:clrMapOvr>
    <a:masterClrMapping/>
  </p:clrMapOvr>
</p:sld>
</file>

<file path=ppt/theme/theme1.xml><?xml version="1.0" encoding="utf-8"?>
<a:theme xmlns:a="http://schemas.openxmlformats.org/drawingml/2006/main" name="Základ">
  <a:themeElements>
    <a:clrScheme name="Základ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Zákla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Základ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TC103457444[[fn=Základna]]</Template>
  <TotalTime>68</TotalTime>
  <Words>342</Words>
  <Application>Microsoft Office PowerPoint</Application>
  <PresentationFormat>Širokoúhlá obrazovka</PresentationFormat>
  <Paragraphs>43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Calibri</vt:lpstr>
      <vt:lpstr>Corbel</vt:lpstr>
      <vt:lpstr>Gill Sans MT</vt:lpstr>
      <vt:lpstr>Times New Roman</vt:lpstr>
      <vt:lpstr>Základ</vt:lpstr>
      <vt:lpstr>Prezentace aplikace PowerPoint</vt:lpstr>
      <vt:lpstr>Prezentace aplikace PowerPoint</vt:lpstr>
      <vt:lpstr>Určování maxima, minima  z grafu funkce, omezená funkce</vt:lpstr>
      <vt:lpstr>Určete zda je funkce omezená, najděte maximum, minimum, pokud existuje</vt:lpstr>
      <vt:lpstr>Určete zda je funkce omezená, najděte maximum, minimum, pokud existuje</vt:lpstr>
      <vt:lpstr>Určete zda je funkce omezená, najděte maximum, minimum, pokud existuje</vt:lpstr>
      <vt:lpstr>Děkuji za pozornost</vt:lpstr>
      <vt:lpstr>Zdroje vlastní využití MS Excel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Bastaru</dc:creator>
  <cp:lastModifiedBy>Bastaru</cp:lastModifiedBy>
  <cp:revision>13</cp:revision>
  <dcterms:created xsi:type="dcterms:W3CDTF">2014-05-27T11:17:54Z</dcterms:created>
  <dcterms:modified xsi:type="dcterms:W3CDTF">2014-06-04T13:17:24Z</dcterms:modified>
</cp:coreProperties>
</file>