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72" r:id="rId5"/>
    <p:sldId id="260" r:id="rId6"/>
    <p:sldId id="273" r:id="rId7"/>
    <p:sldId id="274" r:id="rId8"/>
    <p:sldId id="263" r:id="rId9"/>
    <p:sldId id="275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4660"/>
  </p:normalViewPr>
  <p:slideViewPr>
    <p:cSldViewPr snapToGrid="0">
      <p:cViewPr varScale="1">
        <p:scale>
          <a:sx n="62" d="100"/>
          <a:sy n="62" d="100"/>
        </p:scale>
        <p:origin x="90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988C86-4EBD-40D3-AA29-9D8FEE250A2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7265B0-3228-44E8-BC46-9A3C56737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6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529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472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22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973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793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54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68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512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453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821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94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33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445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584" y="6356351"/>
            <a:ext cx="7632848" cy="365125"/>
          </a:xfrm>
        </p:spPr>
        <p:txBody>
          <a:bodyPr/>
          <a:lstStyle/>
          <a:p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423516"/>
              </p:ext>
            </p:extLst>
          </p:nvPr>
        </p:nvGraphicFramePr>
        <p:xfrm>
          <a:off x="2531605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VII </a:t>
                      </a:r>
                      <a:r>
                        <a:rPr lang="cs-CZ" baseline="0" dirty="0" smtClean="0"/>
                        <a:t>– Lineární funkce a funkce konstantní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28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</a:t>
            </a:r>
          </a:p>
          <a:p>
            <a:pPr marL="0" indent="0">
              <a:buNone/>
            </a:pPr>
            <a:r>
              <a:rPr lang="cs-CZ" dirty="0" smtClean="0"/>
              <a:t>Prezentace obsahuje </a:t>
            </a:r>
            <a:r>
              <a:rPr lang="cs-CZ" dirty="0" smtClean="0"/>
              <a:t>pojmy: </a:t>
            </a:r>
            <a:r>
              <a:rPr lang="cs-CZ" dirty="0" smtClean="0"/>
              <a:t>Kartézská </a:t>
            </a:r>
            <a:r>
              <a:rPr lang="cs-CZ" dirty="0"/>
              <a:t>soustava, </a:t>
            </a:r>
            <a:r>
              <a:rPr lang="cs-CZ" dirty="0" smtClean="0"/>
              <a:t>souřadnic, konstantní funkce, lineární funkce, řešené příklady, přímka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13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103602" cy="1325563"/>
          </a:xfrm>
        </p:spPr>
        <p:txBody>
          <a:bodyPr/>
          <a:lstStyle/>
          <a:p>
            <a:pPr algn="ctr"/>
            <a:r>
              <a:rPr lang="cs-CZ" dirty="0"/>
              <a:t>Vzájemná poloha lineárních funkcí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199" y="1825625"/>
            <a:ext cx="10103603" cy="3862253"/>
          </a:xfrm>
        </p:spPr>
        <p:txBody>
          <a:bodyPr>
            <a:normAutofit/>
          </a:bodyPr>
          <a:lstStyle/>
          <a:p>
            <a:r>
              <a:rPr lang="cs-CZ" dirty="0" smtClean="0"/>
              <a:t>Vzájemná poloha přímek (v rovině)</a:t>
            </a:r>
          </a:p>
          <a:p>
            <a:r>
              <a:rPr lang="cs-CZ" dirty="0" smtClean="0"/>
              <a:t>Různoběžné – průsečíkem je bod</a:t>
            </a:r>
          </a:p>
          <a:p>
            <a:r>
              <a:rPr lang="cs-CZ" dirty="0" smtClean="0"/>
              <a:t>Rovnoběžné – nekonečně mnoho bodů (přímky jsou totožné)</a:t>
            </a:r>
          </a:p>
          <a:p>
            <a:r>
              <a:rPr lang="cs-CZ" dirty="0" smtClean="0"/>
              <a:t>Rovnoběžné – žádný společný bod</a:t>
            </a:r>
          </a:p>
        </p:txBody>
      </p:sp>
    </p:spTree>
    <p:extLst>
      <p:ext uri="{BB962C8B-B14F-4D97-AF65-F5344CB8AC3E}">
        <p14:creationId xmlns:p14="http://schemas.microsoft.com/office/powerpoint/2010/main" val="342698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Lineární funkce – přímá úměrnost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Lineární funkce, je taková funkce, kterou můžeme vyjádřit ve tvaru:</a:t>
                </a:r>
              </a:p>
              <a:p>
                <a:r>
                  <a:rPr lang="cs-CZ" i="1" dirty="0" smtClean="0"/>
                  <a:t>y=</a:t>
                </a:r>
                <a:r>
                  <a:rPr lang="cs-CZ" i="1" dirty="0" err="1" smtClean="0"/>
                  <a:t>kx+q</a:t>
                </a:r>
                <a:endParaRPr lang="cs-CZ" i="1" dirty="0" smtClean="0"/>
              </a:p>
              <a:p>
                <a:r>
                  <a:rPr lang="cs-CZ" i="1" dirty="0" smtClean="0"/>
                  <a:t>k </a:t>
                </a:r>
                <a:r>
                  <a:rPr lang="cs-CZ" dirty="0" smtClean="0"/>
                  <a:t>je směrnice přímky, platí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 panose="02040503050406030204" pitchFamily="18" charset="0"/>
                          </a:rPr>
                          <m:t>tan</m:t>
                        </m:r>
                      </m:fName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</m:e>
                    </m:func>
                  </m:oMath>
                </a14:m>
                <a:endParaRPr lang="cs-CZ" i="1" dirty="0" smtClean="0"/>
              </a:p>
              <a:p>
                <a:r>
                  <a:rPr lang="cs-CZ" dirty="0" smtClean="0"/>
                  <a:t>Vyjadřuje hodnotu úhlu, který svírá přímka s osou x</a:t>
                </a:r>
              </a:p>
              <a:p>
                <a:r>
                  <a:rPr lang="cs-CZ" dirty="0" smtClean="0"/>
                  <a:t>Pro lineární funkci platí, že </a:t>
                </a:r>
                <a:r>
                  <a:rPr lang="cs-CZ" i="1" dirty="0" smtClean="0"/>
                  <a:t>y=</a:t>
                </a:r>
                <a:r>
                  <a:rPr lang="cs-CZ" i="1" dirty="0" err="1" smtClean="0"/>
                  <a:t>kx+q</a:t>
                </a:r>
                <a:r>
                  <a:rPr lang="cs-CZ" i="1" dirty="0" smtClean="0"/>
                  <a:t> </a:t>
                </a:r>
                <a:r>
                  <a:rPr lang="cs-CZ" dirty="0" smtClean="0"/>
                  <a:t>tedy k</a:t>
                </a:r>
                <a:r>
                  <a:rPr lang="cs-CZ" i="1" dirty="0"/>
                  <a:t> ≠ </a:t>
                </a:r>
                <a:r>
                  <a:rPr lang="cs-CZ" i="1" dirty="0" smtClean="0"/>
                  <a:t>0; q≠</a:t>
                </a:r>
                <a:r>
                  <a:rPr lang="cs-CZ" i="1" dirty="0" smtClean="0"/>
                  <a:t>0</a:t>
                </a:r>
              </a:p>
              <a:p>
                <a:r>
                  <a:rPr lang="cs-CZ" dirty="0" smtClean="0"/>
                  <a:t>Grafem </a:t>
                </a:r>
                <a:r>
                  <a:rPr lang="cs-CZ" dirty="0"/>
                  <a:t>lineární funkce je přímka, určená 2 </a:t>
                </a:r>
                <a:r>
                  <a:rPr lang="cs-CZ" dirty="0" smtClean="0"/>
                  <a:t>body</a:t>
                </a:r>
              </a:p>
              <a:p>
                <a:r>
                  <a:rPr lang="cs-CZ" dirty="0" smtClean="0"/>
                  <a:t>Pro </a:t>
                </a:r>
                <a:r>
                  <a:rPr lang="cs-CZ" dirty="0"/>
                  <a:t>konstantní funkci platí y=q, tedy k=0</a:t>
                </a:r>
              </a:p>
              <a:p>
                <a:r>
                  <a:rPr lang="cs-CZ" dirty="0" smtClean="0"/>
                  <a:t>Grafem </a:t>
                </a:r>
                <a:r>
                  <a:rPr lang="cs-CZ" dirty="0"/>
                  <a:t>konstantní funkce je přímka rovnoběžná s osou x, procházející na ose y bodem o hodnotě q.</a:t>
                </a:r>
              </a:p>
              <a:p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3081" r="-1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313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ctr"/>
                <a:r>
                  <a:rPr lang="cs-CZ" b="0" dirty="0" smtClean="0"/>
                  <a:t>Nakreslete graf funkce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+1</m:t>
                    </m:r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/>
                  <a:t>Zvolíme si za x hodnotu 0 a 1, dopočítáme druhou souřadnici bodu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0;</m:t>
                        </m:r>
                        <m:r>
                          <a:rPr lang="cs-CZ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/>
                  <a:t>Po dosazení do rovnice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+1</m:t>
                    </m:r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endParaRPr lang="cs-CZ" dirty="0"/>
              </a:p>
              <a:p>
                <a:r>
                  <a:rPr lang="cs-CZ" dirty="0"/>
                  <a:t>Tedy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0;1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1;</m:t>
                        </m:r>
                        <m:r>
                          <a:rPr lang="cs-CZ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1;2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/>
                  <a:t>Body vedeme přímku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0">
                <a:blip r:embed="rId3"/>
                <a:stretch>
                  <a:fillRect l="-2118" t="-2241" b="-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236417" y="1825625"/>
            <a:ext cx="4683175" cy="4032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7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ctr"/>
                <a:r>
                  <a:rPr lang="cs-CZ" b="0" dirty="0" smtClean="0"/>
                  <a:t>Nakreslete graf funkce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=−2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+1</m:t>
                    </m:r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Zvolíme si za x hodnotu 0 a 1, dopočítáme druhou souřadnici bodu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0;</m:t>
                        </m:r>
                        <m:r>
                          <a:rPr lang="cs-CZ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/>
                  <a:t>Po dosazení do rovnice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=−2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+1</m:t>
                    </m:r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endParaRPr lang="cs-CZ" dirty="0"/>
              </a:p>
              <a:p>
                <a:r>
                  <a:rPr lang="cs-CZ" dirty="0"/>
                  <a:t>Tedy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0;1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1;</m:t>
                        </m:r>
                        <m:r>
                          <a:rPr lang="cs-CZ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anose="02040503050406030204" pitchFamily="18" charset="0"/>
                          </a:rPr>
                          <m:t>1;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/>
                  <a:t>Body vedeme přímku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0">
                <a:blip r:embed="rId3"/>
                <a:stretch>
                  <a:fillRect l="-2118" t="-2241" b="-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262708" y="1825625"/>
            <a:ext cx="5000584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70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ctr"/>
                <a:r>
                  <a:rPr lang="cs-CZ" b="0" dirty="0" smtClean="0"/>
                  <a:t>Nakreslete graf funkce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cs-CZ" dirty="0" smtClean="0"/>
                  <a:t>3</a:t>
                </a:r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Vedeme rovnoběžku s osou , která prochází na ose y bodem [0;3]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62708" y="1825625"/>
            <a:ext cx="5000584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39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02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vlastní</a:t>
            </a:r>
            <a:br>
              <a:rPr lang="cs-CZ" dirty="0" smtClean="0"/>
            </a:br>
            <a:r>
              <a:rPr lang="cs-CZ" dirty="0" smtClean="0"/>
              <a:t>Využití </a:t>
            </a:r>
            <a:r>
              <a:rPr lang="cs-CZ" smtClean="0"/>
              <a:t>MS Excel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98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234</Words>
  <Application>Microsoft Office PowerPoint</Application>
  <PresentationFormat>Širokoúhlá obrazovka</PresentationFormat>
  <Paragraphs>54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Gill Sans MT</vt:lpstr>
      <vt:lpstr>Times New Roman</vt:lpstr>
      <vt:lpstr>Motiv Office</vt:lpstr>
      <vt:lpstr>Prezentace aplikace PowerPoint</vt:lpstr>
      <vt:lpstr>Prezentace aplikace PowerPoint</vt:lpstr>
      <vt:lpstr>Vzájemná poloha lineárních funkcí</vt:lpstr>
      <vt:lpstr>Lineární funkce – přímá úměrnost</vt:lpstr>
      <vt:lpstr>Nakreslete graf funkce y=x+1 </vt:lpstr>
      <vt:lpstr>Nakreslete graf funkce y=-2x+1 </vt:lpstr>
      <vt:lpstr>Nakreslete graf funkce y=3 </vt:lpstr>
      <vt:lpstr>Děkuji za pozornost</vt:lpstr>
      <vt:lpstr>Zdroje vlastní Využití MS Excel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Bastaru</dc:creator>
  <cp:lastModifiedBy>Bastaru</cp:lastModifiedBy>
  <cp:revision>20</cp:revision>
  <dcterms:created xsi:type="dcterms:W3CDTF">2014-05-09T07:21:33Z</dcterms:created>
  <dcterms:modified xsi:type="dcterms:W3CDTF">2014-06-04T13:35:56Z</dcterms:modified>
</cp:coreProperties>
</file>