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4" r:id="rId2"/>
    <p:sldId id="265" r:id="rId3"/>
    <p:sldId id="266" r:id="rId4"/>
    <p:sldId id="259" r:id="rId5"/>
    <p:sldId id="261" r:id="rId6"/>
    <p:sldId id="270" r:id="rId7"/>
    <p:sldId id="269" r:id="rId8"/>
    <p:sldId id="273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19EE68-E1F5-4314-802D-737166F075FF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4ACE23-34A6-4410-A6A4-F2B4A89A2F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0EC23E-137A-4964-8866-DA2A5397ACC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8DA7EAE-2254-4455-A8CD-05F2307A0065}" type="datetimeFigureOut">
              <a:rPr lang="cs-CZ" smtClean="0"/>
              <a:pPr/>
              <a:t>18.4.2014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D5BA284-8BEF-4D84-863D-4E6D638A1E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7602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Bezdomovectví II.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– VY_32_INOVACE_02.01.03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Mgr. Jaroslava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Hypiusová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Sociální péče pro 4. </a:t>
                      </a:r>
                      <a:r>
                        <a:rPr kumimoji="0" lang="cs-CZ" sz="14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ročník SOŠ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Září – prosinec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 péče o občany společensky nepřizpůsobivé.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teoretickou část.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ANOTACE: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Tato část vysvětluje pojem osobnost bezdomovce, typy bezdomovectví.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SOCIÁLNÍ PÉČE</a:t>
            </a:r>
            <a:endParaRPr lang="cs-CZ" sz="4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Péče o občany společensky nepřizpůsobivé</a:t>
            </a:r>
          </a:p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Bezdomovectví II.</a:t>
            </a:r>
            <a:endParaRPr lang="cs-CZ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Osobnost bezdomovce </a:t>
            </a:r>
            <a:b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 její typické znaky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Psychické změny u bezdomovců: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citové prožívání bývá často otupělé, vyhaslé,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bývají častěji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hostilní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depresivní.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Typické znaky osobnosti bezdomovce: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Schopnosti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- snížené, nedovedou se adekvátně orientovat ve světě, chybějí jim základní kompetence nezbytné k sociální adaptaci – užívají vesměs „paliativní obrannou strategii“ (neřeší problém).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620688"/>
            <a:ext cx="7467600" cy="58532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Typické znaky osobnosti bezdomovce:</a:t>
            </a:r>
          </a:p>
          <a:p>
            <a:pPr marL="457200" indent="-457200">
              <a:lnSpc>
                <a:spcPct val="16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Změny v oblasti potřeb a jejich uspokojování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už nic nečeká, nic nechce, nic nečeká a domnívá se, že ani nemá cenu se o něco pokoušet. U mnoha z nich dominuje postoj naučené bezmocnosti – rezignace, apatie, fatalismus.</a:t>
            </a:r>
          </a:p>
          <a:p>
            <a:pPr>
              <a:lnSpc>
                <a:spcPct val="160000"/>
              </a:lnSpc>
              <a:buFont typeface="Wingdings" pitchFamily="2" charset="2"/>
              <a:buChar char="ü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6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2. Potřeba stimulace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=a získávání nových zkušeností je snížena.</a:t>
            </a:r>
          </a:p>
          <a:p>
            <a:pPr>
              <a:lnSpc>
                <a:spcPct val="160000"/>
              </a:lnSpc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620688"/>
            <a:ext cx="7467600" cy="585326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3. Potřeba citového vztahu jistoty a bezpečí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nebývá uspokojována.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4. Potřeba seberealizace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bývá potlačena nebo schází.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5. Potřeba otevřené budoucnosti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v rámci nepříznivé životní zkušenosti je rovněž potlačena.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Sebepojetí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mívají nízké sebehodnocení, při posuzování vlastního života převažuje negativní bilance.</a:t>
            </a:r>
          </a:p>
          <a:p>
            <a:pPr>
              <a:lnSpc>
                <a:spcPct val="160000"/>
              </a:lnSpc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570924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7. Sociální vztahy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= projevem selhání b oblasti socializace. Bezdomovci nejsou schopni odpovědného chování, nedovedou se o sebe postarat standardním způsobem, který by odpovídal roli dospělého. Přetrvává závislost na společnosti a jejích institucích, především na charitativní péči.</a:t>
            </a:r>
          </a:p>
          <a:p>
            <a:pPr>
              <a:lnSpc>
                <a:spcPct val="150000"/>
              </a:lnSpc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cs-CZ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7467600" cy="570924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	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Celkový úpadek osobnosti:</a:t>
            </a:r>
          </a:p>
          <a:p>
            <a:pPr marL="457200" indent="-457200" algn="ctr"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A.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ztrátou zájmu o vlastní zevnějšek,</a:t>
            </a:r>
          </a:p>
          <a:p>
            <a:pPr marL="457200" indent="-457200" algn="ctr">
              <a:buNone/>
            </a:pP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B.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vymizení hygienických návyků – chodí špinaví, páchnou, vykonávají svoji potřebu na veřejnosti, válí se mezi odpadky apod.</a:t>
            </a:r>
          </a:p>
          <a:p>
            <a:pPr marL="457200" indent="-45720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457200" indent="-457200" algn="ctr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Sešlé oblečení při žebrání vzbuzuje pozornost, </a:t>
            </a:r>
          </a:p>
          <a:p>
            <a:pPr marL="457200" indent="-457200" algn="ctr">
              <a:lnSpc>
                <a:spcPct val="150000"/>
              </a:lnSpc>
              <a:buNone/>
            </a:pP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soucit x pohoršení.</a:t>
            </a:r>
          </a:p>
          <a:p>
            <a:pPr algn="ctr">
              <a:buFont typeface="Wingdings" pitchFamily="2" charset="2"/>
              <a:buChar char="ü"/>
            </a:pPr>
            <a:endParaRPr lang="cs-CZ" sz="2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POUŽITÁ LITERATURA:</a:t>
            </a:r>
            <a:endParaRPr lang="cs-CZ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MATOUŠEK, O., KODYMOVÁ, P., KOLÁČKOVÁ, J. (</a:t>
            </a:r>
            <a:r>
              <a:rPr lang="cs-CZ" dirty="0" err="1" smtClean="0"/>
              <a:t>eds</a:t>
            </a:r>
            <a:r>
              <a:rPr lang="cs-CZ" dirty="0" smtClean="0"/>
              <a:t>.). </a:t>
            </a:r>
            <a:r>
              <a:rPr lang="cs-CZ" i="1" dirty="0" smtClean="0"/>
              <a:t>Sociální práce v praxi. </a:t>
            </a:r>
            <a:r>
              <a:rPr lang="cs-CZ" dirty="0" smtClean="0"/>
              <a:t>Vyd.1. PRAHA: PORTÁL, 2005. 315 – 329 s. </a:t>
            </a:r>
          </a:p>
          <a:p>
            <a:pPr>
              <a:buNone/>
            </a:pPr>
            <a:r>
              <a:rPr lang="cs-CZ" dirty="0" smtClean="0"/>
              <a:t>	ISBN 80-7367-002-X.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105</TotalTime>
  <Words>347</Words>
  <Application>Microsoft Office PowerPoint</Application>
  <PresentationFormat>Předvádění na obrazovce (4:3)</PresentationFormat>
  <Paragraphs>56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ANOTACE:</vt:lpstr>
      <vt:lpstr>SOCIÁLNÍ PÉČE</vt:lpstr>
      <vt:lpstr>Osobnost bezdomovce  a její typické znaky</vt:lpstr>
      <vt:lpstr>Snímek 5</vt:lpstr>
      <vt:lpstr>Snímek 6</vt:lpstr>
      <vt:lpstr>Snímek 7</vt:lpstr>
      <vt:lpstr>Snímek 8</vt:lpstr>
      <vt:lpstr>POUŽITÁ LITERATURA: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Jaroslava Hypiusová</dc:creator>
  <cp:lastModifiedBy>Dušan Dovičovič</cp:lastModifiedBy>
  <cp:revision>14</cp:revision>
  <dcterms:created xsi:type="dcterms:W3CDTF">2013-09-28T11:55:29Z</dcterms:created>
  <dcterms:modified xsi:type="dcterms:W3CDTF">2014-04-18T08:05:07Z</dcterms:modified>
</cp:coreProperties>
</file>