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5C5AA-B559-452F-8D32-5C59DC5F0FC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14080-24CE-4056-9ADF-FACDE496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0EC23E-137A-4964-8866-DA2A5397ACC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0068C36-5B29-4F58-9E0A-132E08B30CF8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2DE893-998E-4121-998D-5D4D59561D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lada.cz/assets/media-centrum/aktualne/Koncepce-prevence-a-reseni-problematiky-bezdomovectvi-v-CR-do-roku-202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Bezdomovectví III.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– VY_32_INOVACE_02.01.04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Mgr. Jaroslava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Hypiusová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Sociální péče pro 4. </a:t>
                      </a:r>
                      <a:r>
                        <a:rPr kumimoji="0"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ročník SOŠ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Září – prosinec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péče o občany společensky nepřizpůsobivé.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část.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ANOTACE: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část se zabývá hlavními aktéry, kteří řeší  bezdomovectví v ČR</a:t>
            </a:r>
            <a:r>
              <a:rPr lang="cs-CZ" smtClean="0"/>
              <a:t>.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SOCIÁLNÍ PÉČE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Péče o občany společensky nepřizpůsobivé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Bezdomovectví III.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HLAVNÍ AKTÉŘI ŘEŠENÍ PROBLEMATIKY BEZDOMOVECTVÍ: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Ústřední orgány státní správy: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Ministerstvo pro místní rozvoj (MMR)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Ministerstvo práce a sociálních věcí (MPSV)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Obec a kraje – samostatná a přenesená působnost.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Úřad práce ČR.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7467600" cy="5925272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Poskytovatelé a zaměstnanci sociálních služeb, charitativní, církevní a dobrovolnické organizace.</a:t>
            </a: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Poskytovatelé a zaměstnanci zdravotních služeb.</a:t>
            </a: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Zdravotní pojišťovny.</a:t>
            </a:r>
          </a:p>
          <a:p>
            <a:pPr>
              <a:buFont typeface="Courier New" pitchFamily="49" charset="0"/>
              <a:buChar char="o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Probační a mediační  služba, Policie ČR, obecní a městská policie.</a:t>
            </a:r>
          </a:p>
          <a:p>
            <a:pPr>
              <a:buFont typeface="Courier New" pitchFamily="49" charset="0"/>
              <a:buChar char="o"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Akademičtí pracovníci a nezávislí výzkumníci.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Politická reprezentace.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Média.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Veřejnost (občané) a zaměstnavatelé.</a:t>
            </a:r>
          </a:p>
          <a:p>
            <a:pPr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Bezdomovci.</a:t>
            </a:r>
          </a:p>
          <a:p>
            <a:pPr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6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pt-BR" i="1" dirty="0" smtClean="0">
                <a:latin typeface="Times New Roman" pitchFamily="18" charset="0"/>
                <a:cs typeface="Times New Roman" pitchFamily="18" charset="0"/>
              </a:rPr>
              <a:t>Koncepce prevence a řešení problematiky </a:t>
            </a:r>
          </a:p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i="1" dirty="0" smtClean="0">
                <a:latin typeface="Times New Roman" pitchFamily="18" charset="0"/>
                <a:cs typeface="Times New Roman" pitchFamily="18" charset="0"/>
              </a:rPr>
              <a:t>bezdomovectví v ČR do roku 2020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Praha 2013.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Dostupné na WWW: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vlada.cz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assets</a:t>
            </a:r>
            <a:r>
              <a:rPr lang="cs-CZ" u="sng" dirty="0" smtClean="0">
                <a:hlinkClick r:id="rId2"/>
              </a:rPr>
              <a:t>/media-centrum/</a:t>
            </a:r>
            <a:r>
              <a:rPr lang="cs-CZ" u="sng" dirty="0" err="1" smtClean="0">
                <a:hlinkClick r:id="rId2"/>
              </a:rPr>
              <a:t>aktualne</a:t>
            </a:r>
            <a:r>
              <a:rPr lang="cs-CZ" u="sng" dirty="0" smtClean="0">
                <a:hlinkClick r:id="rId2"/>
              </a:rPr>
              <a:t>/Koncepce-prevence-a-</a:t>
            </a:r>
            <a:r>
              <a:rPr lang="cs-CZ" u="sng" dirty="0" err="1" smtClean="0">
                <a:hlinkClick r:id="rId2"/>
              </a:rPr>
              <a:t>reseni</a:t>
            </a:r>
            <a:r>
              <a:rPr lang="cs-CZ" u="sng" dirty="0" smtClean="0">
                <a:hlinkClick r:id="rId2"/>
              </a:rPr>
              <a:t>-problematiky-</a:t>
            </a:r>
            <a:r>
              <a:rPr lang="cs-CZ" u="sng" dirty="0" err="1" smtClean="0">
                <a:hlinkClick r:id="rId2"/>
              </a:rPr>
              <a:t>bezdomovectvi</a:t>
            </a:r>
            <a:r>
              <a:rPr lang="cs-CZ" u="sng" dirty="0" smtClean="0">
                <a:hlinkClick r:id="rId2"/>
              </a:rPr>
              <a:t>-v-CR-do-roku-2020.pdf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65</TotalTime>
  <Words>198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ANOTACE:</vt:lpstr>
      <vt:lpstr>SOCIÁLNÍ PÉČE</vt:lpstr>
      <vt:lpstr>HLAVNÍ AKTÉŘI ŘEŠENÍ PROBLEMATIKY BEZDOMOVECTVÍ:</vt:lpstr>
      <vt:lpstr>Snímek 5</vt:lpstr>
      <vt:lpstr>Snímek 6</vt:lpstr>
      <vt:lpstr>Použité zdroje: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Hypiusová</dc:creator>
  <cp:lastModifiedBy>Dušan Dovičovič</cp:lastModifiedBy>
  <cp:revision>13</cp:revision>
  <dcterms:created xsi:type="dcterms:W3CDTF">2013-11-17T15:51:08Z</dcterms:created>
  <dcterms:modified xsi:type="dcterms:W3CDTF">2014-04-18T08:05:13Z</dcterms:modified>
</cp:coreProperties>
</file>