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8" r:id="rId2"/>
    <p:sldId id="256" r:id="rId3"/>
    <p:sldId id="257" r:id="rId4"/>
    <p:sldId id="26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9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A6FD5E-7C42-4BE3-82A0-D2A954037ECC}" type="datetimeFigureOut">
              <a:rPr lang="cs-CZ" smtClean="0"/>
              <a:t>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F49982-B195-4478-8035-A2A69895B2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202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9FEA096-D91E-4818-82C5-A343FA7BE0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67C84-51FB-44FE-A0A4-88FCE2F2A9A7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9B5EE4-17CE-49E9-A842-F40646CFAE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67C84-51FB-44FE-A0A4-88FCE2F2A9A7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19B5EE4-17CE-49E9-A842-F40646CFAE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67C84-51FB-44FE-A0A4-88FCE2F2A9A7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9B5EE4-17CE-49E9-A842-F40646CFAE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1E67C84-51FB-44FE-A0A4-88FCE2F2A9A7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5EE4-17CE-49E9-A842-F40646CFAE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67C84-51FB-44FE-A0A4-88FCE2F2A9A7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19B5EE4-17CE-49E9-A842-F40646CFAE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67C84-51FB-44FE-A0A4-88FCE2F2A9A7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19B5EE4-17CE-49E9-A842-F40646CFAE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67C84-51FB-44FE-A0A4-88FCE2F2A9A7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19B5EE4-17CE-49E9-A842-F40646CFAE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9B5EE4-17CE-49E9-A842-F40646CFAE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67C84-51FB-44FE-A0A4-88FCE2F2A9A7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19B5EE4-17CE-49E9-A842-F40646CFAE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1E67C84-51FB-44FE-A0A4-88FCE2F2A9A7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67C84-51FB-44FE-A0A4-88FCE2F2A9A7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B5EE4-17CE-49E9-A842-F40646CFAE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19B5EE4-17CE-49E9-A842-F40646CFAE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67C84-51FB-44FE-A0A4-88FCE2F2A9A7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1E67C84-51FB-44FE-A0A4-88FCE2F2A9A7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19B5EE4-17CE-49E9-A842-F40646CFAE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en/4/4a/And_Then_There_Were_None_First_Edition_Cover_1939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1531938" y="333375"/>
            <a:ext cx="5992812" cy="1295400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2688365"/>
              </p:ext>
            </p:extLst>
          </p:nvPr>
        </p:nvGraphicFramePr>
        <p:xfrm>
          <a:off x="1259632" y="1772816"/>
          <a:ext cx="6697662" cy="45446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CZ.1.07/1.5.00/34.0873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VY_12_INOVACE_01.02.18, Deset</a:t>
                      </a:r>
                      <a:r>
                        <a:rPr lang="cs-CZ" sz="16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malých černoušků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Mgr. Jan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Křoustek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Učivo 4. ročníku oboru obchodník z ČJ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ročník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24. 11. 2013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0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Materiál slouží k prohloubení znalostí o díle Deset malých černoušků od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Agathy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Christie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0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14" marB="45714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Studenti si během promítání prezentace dělají poznámky do svých sešitů.</a:t>
                      </a:r>
                    </a:p>
                  </a:txBody>
                  <a:tcPr marT="45714" marB="45714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Agatha </a:t>
            </a:r>
            <a:r>
              <a:rPr lang="cs-CZ" b="1" dirty="0" err="1" smtClean="0">
                <a:solidFill>
                  <a:schemeClr val="tx1"/>
                </a:solidFill>
              </a:rPr>
              <a:t>Christie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u="sng" dirty="0" smtClean="0">
                <a:solidFill>
                  <a:schemeClr val="tx1"/>
                </a:solidFill>
              </a:rPr>
              <a:t> Deset malých černoušků</a:t>
            </a:r>
            <a:endParaRPr lang="cs-CZ" u="sng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626" y="2780928"/>
            <a:ext cx="2448272" cy="36112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4588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Agatha </a:t>
            </a:r>
            <a:r>
              <a:rPr lang="cs-CZ" b="1" dirty="0" err="1" smtClean="0">
                <a:solidFill>
                  <a:schemeClr val="tx1"/>
                </a:solidFill>
              </a:rPr>
              <a:t>Christie</a:t>
            </a:r>
            <a:r>
              <a:rPr lang="cs-CZ" b="1" dirty="0" smtClean="0">
                <a:solidFill>
                  <a:schemeClr val="tx1"/>
                </a:solidFill>
              </a:rPr>
              <a:t> – Deset malých černoušků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Rok vydání: 1939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Román patří mezi nejznámější díla svého žánru.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Poprvé byl román vydán pod názvem Ten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Niggers</a:t>
            </a:r>
            <a:r>
              <a:rPr lang="cs-CZ" dirty="0" smtClean="0"/>
              <a:t>. V USA byl následně vydán pod názvem And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None</a:t>
            </a:r>
            <a:r>
              <a:rPr lang="cs-CZ" dirty="0" smtClean="0"/>
              <a:t>, některá vydání a filmy byly uvedeny pod titulem Ten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Indians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164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Agatha </a:t>
            </a:r>
            <a:r>
              <a:rPr lang="cs-CZ" b="1" dirty="0" err="1" smtClean="0">
                <a:solidFill>
                  <a:schemeClr val="tx1"/>
                </a:solidFill>
              </a:rPr>
              <a:t>Christie</a:t>
            </a:r>
            <a:r>
              <a:rPr lang="cs-CZ" b="1" dirty="0" smtClean="0">
                <a:solidFill>
                  <a:schemeClr val="tx1"/>
                </a:solidFill>
              </a:rPr>
              <a:t> – Deset malých černoušků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VLIV DÍLA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Román je neustále velmi populární mezi čtenáři, často slouží jako předloha k různým novým adaptacím.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Hrál se na desítkách světových jevišť a dočkal se pěti filmových verzí.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První film pochází již z roku 1945. Zatím posledním filmovým zpracováním je snímek Deset malých indiánů z roku 1989.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219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Agatha </a:t>
            </a:r>
            <a:r>
              <a:rPr lang="cs-CZ" b="1" dirty="0" err="1" smtClean="0">
                <a:solidFill>
                  <a:schemeClr val="tx1"/>
                </a:solidFill>
              </a:rPr>
              <a:t>Christie</a:t>
            </a:r>
            <a:r>
              <a:rPr lang="cs-CZ" b="1" dirty="0" smtClean="0">
                <a:solidFill>
                  <a:schemeClr val="tx1"/>
                </a:solidFill>
              </a:rPr>
              <a:t> – Deset malých černoušků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POSTAVY</a:t>
            </a:r>
          </a:p>
          <a:p>
            <a:pPr marL="0" indent="0">
              <a:buNone/>
            </a:pPr>
            <a:r>
              <a:rPr lang="cs-CZ" b="1" dirty="0" smtClean="0"/>
              <a:t>Manželé </a:t>
            </a:r>
            <a:r>
              <a:rPr lang="cs-CZ" b="1" dirty="0" err="1" smtClean="0"/>
              <a:t>Rogersovi</a:t>
            </a:r>
            <a:r>
              <a:rPr lang="cs-CZ" b="1" dirty="0" smtClean="0"/>
              <a:t> </a:t>
            </a:r>
            <a:r>
              <a:rPr lang="cs-CZ" dirty="0" smtClean="0"/>
              <a:t>– obsluha domu, najal je neznámý muž</a:t>
            </a:r>
          </a:p>
          <a:p>
            <a:pPr marL="0" indent="0">
              <a:buNone/>
            </a:pPr>
            <a:r>
              <a:rPr lang="cs-CZ" b="1" dirty="0" smtClean="0"/>
              <a:t>Anthony </a:t>
            </a:r>
            <a:r>
              <a:rPr lang="cs-CZ" b="1" dirty="0" err="1" smtClean="0"/>
              <a:t>Marston</a:t>
            </a:r>
            <a:r>
              <a:rPr lang="cs-CZ" b="1" dirty="0" smtClean="0"/>
              <a:t> </a:t>
            </a:r>
            <a:r>
              <a:rPr lang="cs-CZ" dirty="0" smtClean="0"/>
              <a:t>– zabil rychlou jízdou dvě děti</a:t>
            </a:r>
          </a:p>
          <a:p>
            <a:pPr marL="0" indent="0">
              <a:buNone/>
            </a:pPr>
            <a:r>
              <a:rPr lang="cs-CZ" b="1" dirty="0" smtClean="0"/>
              <a:t>Generál John </a:t>
            </a:r>
            <a:r>
              <a:rPr lang="cs-CZ" b="1" dirty="0" err="1" smtClean="0"/>
              <a:t>MacArthur</a:t>
            </a:r>
            <a:r>
              <a:rPr lang="cs-CZ" b="1" dirty="0" smtClean="0"/>
              <a:t> </a:t>
            </a:r>
            <a:r>
              <a:rPr lang="cs-CZ" dirty="0" smtClean="0"/>
              <a:t>– poslal milence své ženy na vražednou misi během 1. sv. války</a:t>
            </a:r>
          </a:p>
          <a:p>
            <a:pPr marL="0" indent="0">
              <a:buNone/>
            </a:pPr>
            <a:r>
              <a:rPr lang="cs-CZ" b="1" dirty="0" smtClean="0"/>
              <a:t>Emily </a:t>
            </a:r>
            <a:r>
              <a:rPr lang="cs-CZ" b="1" dirty="0" err="1" smtClean="0"/>
              <a:t>Brentová</a:t>
            </a:r>
            <a:r>
              <a:rPr lang="cs-CZ" b="1" dirty="0" smtClean="0"/>
              <a:t> </a:t>
            </a:r>
            <a:r>
              <a:rPr lang="cs-CZ" dirty="0" smtClean="0"/>
              <a:t>– propustila těhotnou služebnou a ta spáchala sebevraždu</a:t>
            </a:r>
          </a:p>
          <a:p>
            <a:pPr marL="0" indent="0">
              <a:buNone/>
            </a:pPr>
            <a:r>
              <a:rPr lang="cs-CZ" b="1" dirty="0" smtClean="0"/>
              <a:t>Soudce </a:t>
            </a:r>
            <a:r>
              <a:rPr lang="cs-CZ" b="1" dirty="0" err="1" smtClean="0"/>
              <a:t>Lawrence</a:t>
            </a:r>
            <a:r>
              <a:rPr lang="cs-CZ" b="1" dirty="0" smtClean="0"/>
              <a:t> </a:t>
            </a:r>
            <a:r>
              <a:rPr lang="cs-CZ" b="1" dirty="0" err="1" smtClean="0"/>
              <a:t>Wargrave</a:t>
            </a:r>
            <a:r>
              <a:rPr lang="cs-CZ" b="1" dirty="0" smtClean="0"/>
              <a:t> </a:t>
            </a:r>
            <a:r>
              <a:rPr lang="cs-CZ" dirty="0" smtClean="0"/>
              <a:t>– poslal na smrt nevinného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962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Agatha </a:t>
            </a:r>
            <a:r>
              <a:rPr lang="cs-CZ" b="1" dirty="0" err="1" smtClean="0">
                <a:solidFill>
                  <a:schemeClr val="tx1"/>
                </a:solidFill>
              </a:rPr>
              <a:t>Christie</a:t>
            </a:r>
            <a:r>
              <a:rPr lang="cs-CZ" b="1" dirty="0" smtClean="0">
                <a:solidFill>
                  <a:schemeClr val="tx1"/>
                </a:solidFill>
              </a:rPr>
              <a:t> – Deset malých černoušků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POSTAVY</a:t>
            </a:r>
          </a:p>
          <a:p>
            <a:pPr marL="0" indent="0">
              <a:buNone/>
            </a:pPr>
            <a:r>
              <a:rPr lang="cs-CZ" b="1" dirty="0" smtClean="0"/>
              <a:t>Dr. Edward Armstrong </a:t>
            </a:r>
            <a:r>
              <a:rPr lang="cs-CZ" dirty="0" smtClean="0"/>
              <a:t>– usmrtil pacienta, protože ho operoval v opilosti</a:t>
            </a:r>
          </a:p>
          <a:p>
            <a:pPr marL="0" indent="0">
              <a:buNone/>
            </a:pPr>
            <a:r>
              <a:rPr lang="cs-CZ" b="1" dirty="0" smtClean="0"/>
              <a:t>Wiliam </a:t>
            </a:r>
            <a:r>
              <a:rPr lang="cs-CZ" b="1" dirty="0" err="1" smtClean="0"/>
              <a:t>Blore</a:t>
            </a:r>
            <a:r>
              <a:rPr lang="cs-CZ" b="1" dirty="0" smtClean="0"/>
              <a:t> </a:t>
            </a:r>
            <a:r>
              <a:rPr lang="cs-CZ" dirty="0" smtClean="0"/>
              <a:t>– křivě přísahal v případě obviněného bankovního lupiče, který pak zemřel ve vězení</a:t>
            </a:r>
          </a:p>
          <a:p>
            <a:pPr marL="0" indent="0">
              <a:buNone/>
            </a:pPr>
            <a:r>
              <a:rPr lang="cs-CZ" b="1" dirty="0" smtClean="0"/>
              <a:t>Philip Lombard </a:t>
            </a:r>
            <a:r>
              <a:rPr lang="cs-CZ" dirty="0" smtClean="0"/>
              <a:t>– zanechal skupinu 21 domorodých bojovníků bez pomoci zemřít v buši</a:t>
            </a:r>
          </a:p>
          <a:p>
            <a:pPr marL="0" indent="0">
              <a:buNone/>
            </a:pPr>
            <a:r>
              <a:rPr lang="cs-CZ" b="1" dirty="0" smtClean="0"/>
              <a:t>Vera </a:t>
            </a:r>
            <a:r>
              <a:rPr lang="cs-CZ" b="1" dirty="0" err="1" smtClean="0"/>
              <a:t>Claythornová</a:t>
            </a:r>
            <a:r>
              <a:rPr lang="cs-CZ" b="1" dirty="0" smtClean="0"/>
              <a:t> </a:t>
            </a:r>
            <a:r>
              <a:rPr lang="cs-CZ" dirty="0" smtClean="0"/>
              <a:t>– dovolila malému chlapci plavat v moři a nechala ho utopit, aby její milenec mohl získat dědictví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8732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Agatha </a:t>
            </a:r>
            <a:r>
              <a:rPr lang="cs-CZ" b="1" dirty="0" err="1" smtClean="0">
                <a:solidFill>
                  <a:schemeClr val="tx1"/>
                </a:solidFill>
              </a:rPr>
              <a:t>Christie</a:t>
            </a:r>
            <a:r>
              <a:rPr lang="cs-CZ" b="1" dirty="0" smtClean="0">
                <a:solidFill>
                  <a:schemeClr val="tx1"/>
                </a:solidFill>
              </a:rPr>
              <a:t> – Deset malých černoušků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MÍSTO A ČAS DĚJE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Děj románu se odehrává na pustém ostrůvku poblíž anglického pobřeží na konci 30. let 20. století.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jediném domě, který na pustém ostrůvku stojí, se sejdou všechny zmíněné postavy na základě pozvání od svých údajných starých přátel či známých.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4273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Agatha </a:t>
            </a:r>
            <a:r>
              <a:rPr lang="cs-CZ" b="1" dirty="0" err="1" smtClean="0">
                <a:solidFill>
                  <a:schemeClr val="tx1"/>
                </a:solidFill>
              </a:rPr>
              <a:t>Christie</a:t>
            </a:r>
            <a:r>
              <a:rPr lang="cs-CZ" b="1" dirty="0" smtClean="0">
                <a:solidFill>
                  <a:schemeClr val="tx1"/>
                </a:solidFill>
              </a:rPr>
              <a:t> – Deset malých černoušků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8795320" cy="5256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DĚJ KNIHY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Osm lidí z různých sociálních vrstev přijme pozvání od svých údajných starých známých a přátel na ostrov, který je dostupný pouze člunem za pěkného počasí.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 ostrově je však přivítalo zatím jen služebnictvo – manželé </a:t>
            </a:r>
            <a:r>
              <a:rPr lang="cs-CZ" dirty="0" err="1" smtClean="0"/>
              <a:t>Rogersovi</a:t>
            </a:r>
            <a:r>
              <a:rPr lang="cs-CZ" dirty="0" smtClean="0"/>
              <a:t>, kteří měli od N. Z. </a:t>
            </a:r>
            <a:r>
              <a:rPr lang="cs-CZ" dirty="0" err="1" smtClean="0"/>
              <a:t>Namyho</a:t>
            </a:r>
            <a:r>
              <a:rPr lang="cs-CZ" dirty="0" smtClean="0"/>
              <a:t> vyřídit vzkaz, že přijede o den později.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 ostrově tedy zůstalo deset lidí, kteří se dříve neznali. Deset bylo rovněž malých figurek černoušků na stole v kuchyni. Hosté měli navíc ve svých pokojích nad krbem upravenou starou dětskou básničku o deseti malých černoušcích.</a:t>
            </a:r>
          </a:p>
        </p:txBody>
      </p:sp>
    </p:spTree>
    <p:extLst>
      <p:ext uri="{BB962C8B-B14F-4D97-AF65-F5344CB8AC3E}">
        <p14:creationId xmlns:p14="http://schemas.microsoft.com/office/powerpoint/2010/main" val="110768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Agatha </a:t>
            </a:r>
            <a:r>
              <a:rPr lang="cs-CZ" b="1" dirty="0" err="1" smtClean="0">
                <a:solidFill>
                  <a:schemeClr val="tx1"/>
                </a:solidFill>
              </a:rPr>
              <a:t>Christie</a:t>
            </a:r>
            <a:r>
              <a:rPr lang="cs-CZ" b="1" dirty="0" smtClean="0">
                <a:solidFill>
                  <a:schemeClr val="tx1"/>
                </a:solidFill>
              </a:rPr>
              <a:t> – Deset malých černoušků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DĚJ KNIHY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Prvního dne se při večeři ozve z gramofonové desky tajemný hlas, který každého přítomného člověka obviní z vraždy.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Ukáže se, že manžele </a:t>
            </a:r>
            <a:r>
              <a:rPr lang="cs-CZ" dirty="0" err="1" smtClean="0"/>
              <a:t>Namyovy</a:t>
            </a:r>
            <a:r>
              <a:rPr lang="cs-CZ" dirty="0" smtClean="0"/>
              <a:t> nikdo nezná a dojdou tedy k závěru, že je na ostrov vylákala jediná osoba a iniciály N. Z </a:t>
            </a:r>
            <a:r>
              <a:rPr lang="cs-CZ" dirty="0" err="1" smtClean="0"/>
              <a:t>Namy</a:t>
            </a:r>
            <a:r>
              <a:rPr lang="cs-CZ" dirty="0" smtClean="0"/>
              <a:t> znamenají „neznámý“.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2121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Agatha </a:t>
            </a:r>
            <a:r>
              <a:rPr lang="cs-CZ" b="1" dirty="0" err="1" smtClean="0">
                <a:solidFill>
                  <a:schemeClr val="tx1"/>
                </a:solidFill>
              </a:rPr>
              <a:t>Christie</a:t>
            </a:r>
            <a:r>
              <a:rPr lang="cs-CZ" b="1" dirty="0" smtClean="0">
                <a:solidFill>
                  <a:schemeClr val="tx1"/>
                </a:solidFill>
              </a:rPr>
              <a:t> – Deset malých černoušků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DĚJ KNIHY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Všichni přítomní se začnou dohadovat o obviněních a svou vinu popírají. V hloubi duše však všechny tíží svědomí, protože každý smrt zavinil, ale nikdo z přítomných nebyl právně potrestán.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Potom začali hosté jeden po druhém za záhadných okolností umírat. Současně začaly v kuchyni ze stolu postupně mizet figurky malých černoušků.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Hostům začalo docházet, že je někdo vlákal na ostrov jako do pasti, ze které nelze utéct.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636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Agatha </a:t>
            </a:r>
            <a:r>
              <a:rPr lang="cs-CZ" b="1" dirty="0" err="1" smtClean="0">
                <a:solidFill>
                  <a:schemeClr val="tx1"/>
                </a:solidFill>
              </a:rPr>
              <a:t>Christie</a:t>
            </a:r>
            <a:r>
              <a:rPr lang="cs-CZ" b="1" dirty="0" smtClean="0">
                <a:solidFill>
                  <a:schemeClr val="tx1"/>
                </a:solidFill>
              </a:rPr>
              <a:t> – Deset malých černoušků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640960" cy="470912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u="sng" dirty="0" smtClean="0"/>
              <a:t>DĚJ KNIHY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Jako poslední zbyla na ostrově Vera </a:t>
            </a:r>
            <a:r>
              <a:rPr lang="cs-CZ" dirty="0" err="1" smtClean="0"/>
              <a:t>Claythornová</a:t>
            </a:r>
            <a:r>
              <a:rPr lang="cs-CZ" dirty="0" smtClean="0"/>
              <a:t>, která ovšem věděla, že vraždy na ostrově nespáchala. Šla do svého pokoje, kde našla provaz se smyčkou a židli, a ze zoufalství se oběsila.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Když po několika dnech dorazí na ostrov konečně člun, je na ostrově objeveno deset mrtvol. Pro policii je to neřešitelná záhada, která se vysvětlí až v okamžiku, kdy rybář náhodou najde vzkaz v lahvi. Tam je vysvětleno, proč a jak byly vraždy na ostrově spáchány.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Podepsán je soudce </a:t>
            </a:r>
            <a:r>
              <a:rPr lang="cs-CZ" dirty="0" err="1" smtClean="0"/>
              <a:t>Wargrave</a:t>
            </a:r>
            <a:r>
              <a:rPr lang="cs-CZ" dirty="0" smtClean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1256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Agatha </a:t>
            </a:r>
            <a:r>
              <a:rPr lang="cs-CZ" b="1" dirty="0" err="1" smtClean="0">
                <a:solidFill>
                  <a:schemeClr val="tx1"/>
                </a:solidFill>
              </a:rPr>
              <a:t>Christie</a:t>
            </a:r>
            <a:r>
              <a:rPr lang="cs-CZ" b="1" dirty="0" smtClean="0">
                <a:solidFill>
                  <a:schemeClr val="tx1"/>
                </a:solidFill>
              </a:rPr>
              <a:t> – Deset malých černoušků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579296" cy="499715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u="sng" dirty="0" smtClean="0"/>
              <a:t>DĚJ KNIHY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 dopisu se soudce </a:t>
            </a:r>
            <a:r>
              <a:rPr lang="cs-CZ" dirty="0" err="1" smtClean="0"/>
              <a:t>Wargrave</a:t>
            </a:r>
            <a:r>
              <a:rPr lang="cs-CZ" dirty="0" smtClean="0"/>
              <a:t> ke všemu přiznává.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Vylákal na ostrov 9 lidí, aby je usvědčil a potrestal za zločiny, na které byl zákon krátký. Měl totiž obrovský smysl pro spravedlnost, ale také potěšení z toho, když někdo spravedlivě trpěl za svoje hříchy.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On sám byl těžce nemocný, a tak se rozhodl zahrnout do svého plánu i svoji smrt, aby neumíral pomalu a bolestně.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Svou smrt na ostrově pouze předstíral, aby se mohl ukrývat a dále vraždit. Když zůstal na ostrově poslední, rafinovaně se zastřelil, aby to vypadalo jako vražda.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1616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tx1"/>
                </a:solidFill>
              </a:rPr>
              <a:t>Agatha </a:t>
            </a:r>
            <a:r>
              <a:rPr lang="cs-CZ" b="1" dirty="0" err="1">
                <a:solidFill>
                  <a:schemeClr val="tx1"/>
                </a:solidFill>
              </a:rPr>
              <a:t>Christie</a:t>
            </a:r>
            <a:r>
              <a:rPr lang="cs-CZ" b="1" dirty="0">
                <a:solidFill>
                  <a:schemeClr val="tx1"/>
                </a:solidFill>
              </a:rPr>
              <a:t> – Deset malých černoušků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KONTROLNÍ  OTÁZKY</a:t>
            </a:r>
          </a:p>
          <a:p>
            <a:pPr marL="514350" indent="-514350">
              <a:buAutoNum type="arabicParenR"/>
            </a:pPr>
            <a:r>
              <a:rPr lang="cs-CZ" dirty="0" smtClean="0"/>
              <a:t>Kdy byla kniha poprvé vydána?</a:t>
            </a:r>
          </a:p>
          <a:p>
            <a:pPr marL="514350" indent="-514350">
              <a:buAutoNum type="arabicParenR"/>
            </a:pPr>
            <a:r>
              <a:rPr lang="cs-CZ" dirty="0" smtClean="0"/>
              <a:t>Kde a kdy se odehrává děj knihy?</a:t>
            </a:r>
          </a:p>
          <a:p>
            <a:pPr marL="514350" indent="-514350">
              <a:buAutoNum type="arabicParenR"/>
            </a:pPr>
            <a:r>
              <a:rPr lang="cs-CZ" dirty="0" smtClean="0"/>
              <a:t>Kolik postav se ocitá na opuštěném ostrově?</a:t>
            </a:r>
          </a:p>
          <a:p>
            <a:pPr marL="514350" indent="-514350">
              <a:buAutoNum type="arabicParenR"/>
            </a:pPr>
            <a:r>
              <a:rPr lang="cs-CZ" dirty="0" smtClean="0"/>
              <a:t>Kdo spáchal vraždy na ostrově?</a:t>
            </a:r>
          </a:p>
          <a:p>
            <a:pPr marL="514350" indent="-514350">
              <a:buAutoNum type="arabicParenR"/>
            </a:pPr>
            <a:r>
              <a:rPr lang="cs-CZ" smtClean="0"/>
              <a:t>Co vraha vedlo k jeho činu?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469464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Agatha </a:t>
            </a:r>
            <a:r>
              <a:rPr lang="cs-CZ" b="1" dirty="0" err="1" smtClean="0">
                <a:solidFill>
                  <a:schemeClr val="tx1"/>
                </a:solidFill>
              </a:rPr>
              <a:t>Christie</a:t>
            </a:r>
            <a:r>
              <a:rPr lang="cs-CZ" b="1" dirty="0" smtClean="0">
                <a:solidFill>
                  <a:schemeClr val="tx1"/>
                </a:solidFill>
              </a:rPr>
              <a:t> – Deset malých černoušků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Seznam použitých zdrojů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http://cs.wikipedia.org/wiki/Deset_mal%C3%BDch_%C4%8Dernou%C5%A1k%C5%AF</a:t>
            </a:r>
          </a:p>
          <a:p>
            <a:pPr marL="0" indent="0">
              <a:buNone/>
            </a:pPr>
            <a:endParaRPr lang="cs-CZ" dirty="0" smtClean="0">
              <a:hlinkClick r:id="rId2"/>
            </a:endParaRP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http://upload.wikimedia.org/</a:t>
            </a:r>
            <a:r>
              <a:rPr lang="cs-CZ" dirty="0" err="1" smtClean="0">
                <a:hlinkClick r:id="rId2"/>
              </a:rPr>
              <a:t>wikipedia</a:t>
            </a:r>
            <a:r>
              <a:rPr lang="cs-CZ" dirty="0" smtClean="0">
                <a:hlinkClick r:id="rId2"/>
              </a:rPr>
              <a:t>/en/4/4a/And_Then_There_Were_None_First_Edition_Cover_1939.jpg</a:t>
            </a:r>
            <a:r>
              <a:rPr lang="cs-CZ" dirty="0" smtClean="0"/>
              <a:t>, autor: Jtomlin1uk, licence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, BY - SA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98794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383</TotalTime>
  <Words>914</Words>
  <Application>Microsoft Office PowerPoint</Application>
  <PresentationFormat>Předvádění na obrazovce (4:3)</PresentationFormat>
  <Paragraphs>84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Agatha Christie   Deset malých černoušků</vt:lpstr>
      <vt:lpstr>Agatha Christie – Deset malých černoušků</vt:lpstr>
      <vt:lpstr>Agatha Christie – Deset malých černoušků</vt:lpstr>
      <vt:lpstr>Agatha Christie – Deset malých černoušků</vt:lpstr>
      <vt:lpstr>Agatha Christie – Deset malých černoušků</vt:lpstr>
      <vt:lpstr>Agatha Christie – Deset malých černoušků</vt:lpstr>
      <vt:lpstr>Agatha Christie – Deset malých černoušků</vt:lpstr>
      <vt:lpstr>Agatha Christie – Deset malých černoušků</vt:lpstr>
      <vt:lpstr>Agatha Christie – Deset malých černoušků</vt:lpstr>
      <vt:lpstr>Agatha Christie – Deset malých černoušků</vt:lpstr>
      <vt:lpstr>Agatha Christie – Deset malých černoušků</vt:lpstr>
      <vt:lpstr>Agatha Christie – Deset malých černoušků</vt:lpstr>
      <vt:lpstr>Agatha Christie – Deset malých černoušků</vt:lpstr>
    </vt:vector>
  </TitlesOfParts>
  <Company>UHK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Agatha Christie – Deset malých černoušků</dc:title>
  <dc:creator>sobota</dc:creator>
  <cp:lastModifiedBy>sobota</cp:lastModifiedBy>
  <cp:revision>29</cp:revision>
  <dcterms:created xsi:type="dcterms:W3CDTF">2014-01-19T19:27:50Z</dcterms:created>
  <dcterms:modified xsi:type="dcterms:W3CDTF">2014-06-02T19:03:16Z</dcterms:modified>
</cp:coreProperties>
</file>