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67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4" r:id="rId10"/>
    <p:sldId id="265" r:id="rId11"/>
    <p:sldId id="263" r:id="rId12"/>
    <p:sldId id="268" r:id="rId13"/>
    <p:sldId id="26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BD3DA1-D357-4EDA-AD00-08AE6F01FE43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9C2EC8-B49D-4260-829F-BF09D579C5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395489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9FEA096-D91E-4818-82C5-A343FA7BE0E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A1F182-5415-4134-AE01-53990EDCC9C8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974E039-A621-41B5-AEB4-7C6563606D5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A1F182-5415-4134-AE01-53990EDCC9C8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3974E039-A621-41B5-AEB4-7C6563606D5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A1F182-5415-4134-AE01-53990EDCC9C8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974E039-A621-41B5-AEB4-7C6563606D5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FDA1F182-5415-4134-AE01-53990EDCC9C8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4E039-A621-41B5-AEB4-7C6563606D5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A1F182-5415-4134-AE01-53990EDCC9C8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3974E039-A621-41B5-AEB4-7C6563606D5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A1F182-5415-4134-AE01-53990EDCC9C8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3974E039-A621-41B5-AEB4-7C6563606D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A1F182-5415-4134-AE01-53990EDCC9C8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974E039-A621-41B5-AEB4-7C6563606D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974E039-A621-41B5-AEB4-7C6563606D5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A1F182-5415-4134-AE01-53990EDCC9C8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3974E039-A621-41B5-AEB4-7C6563606D5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FDA1F182-5415-4134-AE01-53990EDCC9C8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A1F182-5415-4134-AE01-53990EDCC9C8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4E039-A621-41B5-AEB4-7C6563606D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3974E039-A621-41B5-AEB4-7C6563606D5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A1F182-5415-4134-AE01-53990EDCC9C8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FDA1F182-5415-4134-AE01-53990EDCC9C8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974E039-A621-41B5-AEB4-7C6563606D5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en/c/c3/1984first.jpg" TargetMode="External"/><Relationship Id="rId2" Type="http://schemas.openxmlformats.org/officeDocument/2006/relationships/hyperlink" Target="http://cs.wikipedia.org/wiki/George_Orwel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1531938" y="333375"/>
            <a:ext cx="5992812" cy="1295400"/>
          </a:xfrm>
        </p:spPr>
        <p:txBody>
          <a:bodyPr/>
          <a:lstStyle/>
          <a:p>
            <a:pPr eaLnBrk="1" hangingPunct="1"/>
            <a:endParaRPr lang="cs-CZ" altLang="cs-CZ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020788042"/>
              </p:ext>
            </p:extLst>
          </p:nvPr>
        </p:nvGraphicFramePr>
        <p:xfrm>
          <a:off x="1259632" y="1772816"/>
          <a:ext cx="6697662" cy="4397496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61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45714" marB="45714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45714" marB="4571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9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45714" marB="45714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CZ.1.07/1.5.00/34.0873</a:t>
                      </a:r>
                    </a:p>
                  </a:txBody>
                  <a:tcPr marT="45714" marB="4571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9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marT="45714" marB="45714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600" kern="120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VY_12_INOVACE_01.02.21</a:t>
                      </a:r>
                      <a:r>
                        <a:rPr lang="cs-CZ" sz="1600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 1984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14" marB="4571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9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45714" marB="45714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Mgr. Jan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Křoustek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14" marB="4571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9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45714" marB="45714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600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Učivo 4. ročníku oboru obchodník z ČJ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14" marB="4571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9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45714" marB="45714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4. ročník</a:t>
                      </a:r>
                    </a:p>
                  </a:txBody>
                  <a:tcPr marT="45714" marB="4571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9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45714" marB="45714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10. 12. 2013</a:t>
                      </a:r>
                    </a:p>
                  </a:txBody>
                  <a:tcPr marT="45714" marB="4571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904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45714" marB="45714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Materiál slouží k prohloubení znalostí o díle 1984 od G.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Orwella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</a:t>
                      </a:r>
                    </a:p>
                  </a:txBody>
                  <a:tcPr marT="45714" marB="4571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904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45714" marB="45714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Studenti si během promítání prezentace dělají poznámky do svých sešitů.</a:t>
                      </a:r>
                    </a:p>
                  </a:txBody>
                  <a:tcPr marT="45714" marB="4571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George </a:t>
            </a:r>
            <a:r>
              <a:rPr lang="cs-CZ" b="1" dirty="0" err="1" smtClean="0">
                <a:solidFill>
                  <a:schemeClr val="tx1"/>
                </a:solidFill>
              </a:rPr>
              <a:t>Orwell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dirty="0">
                <a:solidFill>
                  <a:schemeClr val="tx1"/>
                </a:solidFill>
              </a:rPr>
              <a:t/>
            </a:r>
            <a:br>
              <a:rPr lang="cs-CZ" dirty="0">
                <a:solidFill>
                  <a:schemeClr val="tx1"/>
                </a:solidFill>
              </a:rPr>
            </a:br>
            <a:r>
              <a:rPr lang="cs-CZ" u="sng" dirty="0" smtClean="0">
                <a:solidFill>
                  <a:schemeClr val="tx1"/>
                </a:solidFill>
              </a:rPr>
              <a:t>1984</a:t>
            </a:r>
            <a:endParaRPr lang="cs-CZ" u="sng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708920"/>
            <a:ext cx="2567101" cy="38164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12976854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George </a:t>
            </a:r>
            <a:r>
              <a:rPr lang="cs-CZ" b="1" dirty="0" err="1" smtClean="0">
                <a:solidFill>
                  <a:schemeClr val="tx1"/>
                </a:solidFill>
              </a:rPr>
              <a:t>Orwell</a:t>
            </a:r>
            <a:r>
              <a:rPr lang="cs-CZ" b="1" dirty="0" smtClean="0">
                <a:solidFill>
                  <a:schemeClr val="tx1"/>
                </a:solidFill>
              </a:rPr>
              <a:t> - 1984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Rok vydání: 1949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Utopický román líčí praktiky krajně totalitní společnosti.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err="1" smtClean="0"/>
              <a:t>Orwell</a:t>
            </a:r>
            <a:r>
              <a:rPr lang="cs-CZ" dirty="0" smtClean="0"/>
              <a:t> dílo napsal jako těžce nemocný člověk, odmítl odjet na léčení, aby mohl román dopsat.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Zemřel pouhý rok po jeho vydání, aniž se dočkal zrůdností totalitních režimů a naplnění řady svých utopických vizí ve 2. pol. 20. st.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7421978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George </a:t>
            </a:r>
            <a:r>
              <a:rPr lang="cs-CZ" b="1" dirty="0" err="1" smtClean="0">
                <a:solidFill>
                  <a:schemeClr val="tx1"/>
                </a:solidFill>
              </a:rPr>
              <a:t>Orwell</a:t>
            </a:r>
            <a:r>
              <a:rPr lang="cs-CZ" b="1" dirty="0" smtClean="0">
                <a:solidFill>
                  <a:schemeClr val="tx1"/>
                </a:solidFill>
              </a:rPr>
              <a:t> - 1984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u="sng" dirty="0" smtClean="0"/>
              <a:t>POSTAVY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b="1" dirty="0" smtClean="0"/>
              <a:t>Winston Smith </a:t>
            </a:r>
            <a:r>
              <a:rPr lang="cs-CZ" dirty="0" smtClean="0"/>
              <a:t>–  devětatřicetiletý Londýňan, zaměstnanec Ministerstva pravdy. V podstatě jediná hlavní postava románu. Ostatní lidé jen sporadicky vstupují do jeho života a utrpení.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b="1" dirty="0" smtClean="0"/>
              <a:t>Julie</a:t>
            </a:r>
            <a:r>
              <a:rPr lang="cs-CZ" dirty="0" smtClean="0"/>
              <a:t> – jeho milenka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b="1" dirty="0" err="1" smtClean="0"/>
              <a:t>O’Brien</a:t>
            </a:r>
            <a:r>
              <a:rPr lang="cs-CZ" dirty="0" smtClean="0"/>
              <a:t> - vyšetřovatel</a:t>
            </a:r>
          </a:p>
        </p:txBody>
      </p:sp>
    </p:spTree>
    <p:extLst>
      <p:ext uri="{BB962C8B-B14F-4D97-AF65-F5344CB8AC3E}">
        <p14:creationId xmlns="" xmlns:p14="http://schemas.microsoft.com/office/powerpoint/2010/main" val="42620737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George </a:t>
            </a:r>
            <a:r>
              <a:rPr lang="cs-CZ" b="1" dirty="0" err="1" smtClean="0">
                <a:solidFill>
                  <a:schemeClr val="tx1"/>
                </a:solidFill>
              </a:rPr>
              <a:t>Orwell</a:t>
            </a:r>
            <a:r>
              <a:rPr lang="cs-CZ" b="1" dirty="0" smtClean="0">
                <a:solidFill>
                  <a:schemeClr val="tx1"/>
                </a:solidFill>
              </a:rPr>
              <a:t> – 1984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u="sng" dirty="0" smtClean="0"/>
              <a:t>MÍSTO A ČAS DĚJE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Děj se odehrává v Londýně roku 1984.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Svět je rozdělen na 3 supervelmoci (Oceánie, Eurasie, </a:t>
            </a:r>
            <a:r>
              <a:rPr lang="cs-CZ" dirty="0" err="1" smtClean="0"/>
              <a:t>Eastasie</a:t>
            </a:r>
            <a:r>
              <a:rPr lang="cs-CZ" dirty="0" smtClean="0"/>
              <a:t>), jež vedou mezi sebou permanentní válku a snaží se navzájem zničit – Londýn náleží do tzv. Oceánie.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4729327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George </a:t>
            </a:r>
            <a:r>
              <a:rPr lang="cs-CZ" b="1" dirty="0" err="1" smtClean="0">
                <a:solidFill>
                  <a:schemeClr val="tx1"/>
                </a:solidFill>
              </a:rPr>
              <a:t>Orwell</a:t>
            </a:r>
            <a:r>
              <a:rPr lang="cs-CZ" b="1" dirty="0" smtClean="0">
                <a:solidFill>
                  <a:schemeClr val="tx1"/>
                </a:solidFill>
              </a:rPr>
              <a:t> - 1984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0" y="1385392"/>
            <a:ext cx="9144000" cy="54726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DĚJ KNIHY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Devětatřicetiletý Londýňan Winston Smith je zaměstnancem Ministerstva pravdy, kde má za úkol upravovat veškeré informace tak, aby byly plně v souladu s následnou skutečností.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Oceánii vládne Velký Bratr, postava s nejasnou identitou, a její mocenská struktura tvoří agresivní totalitní režim.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Občané jsou rozděleni na tři neměnné vrstvy – nejvyšší byrokracii, střední kádr a proletáře (ti tvoří 85 % obyvatelstva Oceánie a žijí v podmínkách horších než zvířata).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George </a:t>
            </a:r>
            <a:r>
              <a:rPr lang="cs-CZ" b="1" dirty="0" err="1" smtClean="0">
                <a:solidFill>
                  <a:schemeClr val="tx1"/>
                </a:solidFill>
              </a:rPr>
              <a:t>Orwell</a:t>
            </a:r>
            <a:r>
              <a:rPr lang="cs-CZ" b="1" dirty="0" smtClean="0">
                <a:solidFill>
                  <a:schemeClr val="tx1"/>
                </a:solidFill>
              </a:rPr>
              <a:t> - 1984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484784"/>
            <a:ext cx="8229600" cy="49971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DĚJ KNIHY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Pro manipulaci s lidmi jsou zřízeny státní instituce (např. </a:t>
            </a:r>
            <a:r>
              <a:rPr lang="cs-CZ" dirty="0" err="1" smtClean="0"/>
              <a:t>Ideopolicie</a:t>
            </a:r>
            <a:r>
              <a:rPr lang="cs-CZ" dirty="0" smtClean="0"/>
              <a:t>, Ministerstvo lásky). Aby bylo znemožněno samostatné myšlení, je povinným spisovným jazykem degenerovaný a okleštěný „</a:t>
            </a:r>
            <a:r>
              <a:rPr lang="cs-CZ" dirty="0" err="1" smtClean="0"/>
              <a:t>newspeak</a:t>
            </a:r>
            <a:r>
              <a:rPr lang="cs-CZ" dirty="0" smtClean="0"/>
              <a:t>“.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Smith se vnitřně vzbouří proti systému a chce proti němu bojovat pomocí spiklenecké organizace Bratrstvo.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Současně se zamiluje do Julie, brzy jsou však oba zatčeni </a:t>
            </a:r>
            <a:r>
              <a:rPr lang="cs-CZ" dirty="0" err="1" smtClean="0"/>
              <a:t>Ideopolicií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George </a:t>
            </a:r>
            <a:r>
              <a:rPr lang="cs-CZ" b="1" dirty="0" err="1" smtClean="0">
                <a:solidFill>
                  <a:schemeClr val="tx1"/>
                </a:solidFill>
              </a:rPr>
              <a:t>Orwell</a:t>
            </a:r>
            <a:r>
              <a:rPr lang="cs-CZ" b="1" dirty="0" smtClean="0">
                <a:solidFill>
                  <a:schemeClr val="tx1"/>
                </a:solidFill>
              </a:rPr>
              <a:t> - 1984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b="1" u="sng" dirty="0" smtClean="0"/>
              <a:t>DĚJ KNIHY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Winston je fyzicky i rozumově týrán – projde vymýváním mozku, zrazuje sám sebe a nakonec skutečně začne milovat Velkého Bratra, proti němuž se vzbouřil.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George </a:t>
            </a:r>
            <a:r>
              <a:rPr lang="cs-CZ" b="1" dirty="0" err="1" smtClean="0">
                <a:solidFill>
                  <a:schemeClr val="tx1"/>
                </a:solidFill>
              </a:rPr>
              <a:t>Orwell</a:t>
            </a:r>
            <a:r>
              <a:rPr lang="cs-CZ" b="1" dirty="0" smtClean="0">
                <a:solidFill>
                  <a:schemeClr val="tx1"/>
                </a:solidFill>
              </a:rPr>
              <a:t> - 1984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u="sng" dirty="0" smtClean="0"/>
              <a:t>UKÁZKA  Z  DÍLA</a:t>
            </a:r>
          </a:p>
          <a:p>
            <a:pPr>
              <a:buNone/>
            </a:pPr>
            <a:r>
              <a:rPr lang="cs-CZ" dirty="0" smtClean="0"/>
              <a:t>Winston stiskl na obrazovce tlačítko „starší čísla“ a požádal o příslušné výtisky </a:t>
            </a:r>
            <a:r>
              <a:rPr lang="cs-CZ" i="1" dirty="0" err="1" smtClean="0"/>
              <a:t>Timesů</a:t>
            </a:r>
            <a:r>
              <a:rPr lang="cs-CZ" dirty="0" smtClean="0"/>
              <a:t>, které za pár minut vyklouzly z pneumatického potrubí. Příkazy, které obdržel, se týkaly článků nebo zpráv v novinách, jež bylo z nějakého důvodu třeba změnit, nebo, jak zněla </a:t>
            </a:r>
            <a:r>
              <a:rPr lang="cs-CZ" dirty="0" smtClean="0"/>
              <a:t>oficiální </a:t>
            </a:r>
            <a:r>
              <a:rPr lang="cs-CZ" dirty="0" smtClean="0"/>
              <a:t>verze, opravit...</a:t>
            </a:r>
          </a:p>
          <a:p>
            <a:pPr>
              <a:buNone/>
            </a:pPr>
            <a:r>
              <a:rPr lang="cs-CZ" i="1" dirty="0" smtClean="0"/>
              <a:t>	</a:t>
            </a:r>
            <a:r>
              <a:rPr lang="cs-CZ" dirty="0" smtClean="0"/>
              <a:t>...devatenáctého prosince uveřejnily </a:t>
            </a:r>
            <a:r>
              <a:rPr lang="cs-CZ" i="1" dirty="0" err="1" smtClean="0"/>
              <a:t>Timesy</a:t>
            </a:r>
            <a:r>
              <a:rPr lang="cs-CZ" i="1" dirty="0" smtClean="0"/>
              <a:t> </a:t>
            </a:r>
            <a:r>
              <a:rPr lang="cs-CZ" dirty="0" smtClean="0"/>
              <a:t>oficiální předpovědi výroby různých druhů spotřebního zboží ve čtvrtém kvartálu roku 1983, což byl současně šestý kvartál Deváté tříletky.</a:t>
            </a:r>
            <a:endParaRPr lang="cs-CZ" i="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George </a:t>
            </a:r>
            <a:r>
              <a:rPr lang="cs-CZ" b="1" dirty="0" err="1" smtClean="0">
                <a:solidFill>
                  <a:schemeClr val="tx1"/>
                </a:solidFill>
              </a:rPr>
              <a:t>Orwell</a:t>
            </a:r>
            <a:r>
              <a:rPr lang="cs-CZ" b="1" dirty="0" smtClean="0">
                <a:solidFill>
                  <a:schemeClr val="tx1"/>
                </a:solidFill>
              </a:rPr>
              <a:t> - 1984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b="1" u="sng" dirty="0" smtClean="0"/>
              <a:t>UKÁZKA  Z  DÍLA</a:t>
            </a:r>
          </a:p>
          <a:p>
            <a:pPr>
              <a:buNone/>
            </a:pPr>
            <a:r>
              <a:rPr lang="cs-CZ" dirty="0" smtClean="0"/>
              <a:t>Dnešní vydání přineslo hlášení o skutečném objemu výroby, z něhož vyplývalo, že předpovědi byly v každém ohledu hrubě nesprávné. Winston měl za úkol opravit původní čísla tak, aby souhlasila s pozdějšími. 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George </a:t>
            </a:r>
            <a:r>
              <a:rPr lang="cs-CZ" b="1" dirty="0" err="1" smtClean="0">
                <a:solidFill>
                  <a:schemeClr val="tx1"/>
                </a:solidFill>
              </a:rPr>
              <a:t>Orwell</a:t>
            </a:r>
            <a:r>
              <a:rPr lang="cs-CZ" b="1" dirty="0" smtClean="0">
                <a:solidFill>
                  <a:schemeClr val="tx1"/>
                </a:solidFill>
              </a:rPr>
              <a:t> - 1984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b="1" u="sng" dirty="0" smtClean="0"/>
              <a:t>VLIV DÍLA</a:t>
            </a:r>
          </a:p>
          <a:p>
            <a:pPr>
              <a:buNone/>
            </a:pPr>
            <a:r>
              <a:rPr lang="cs-CZ" dirty="0" smtClean="0"/>
              <a:t>Ve 2. pol. 20. stol. vznikla celá řada utopických děl zobrazujících fungování totalitní společnosti, žádné však nedosáhlo tak všeobecného věhlasu.</a:t>
            </a:r>
          </a:p>
          <a:p>
            <a:pPr>
              <a:buNone/>
            </a:pPr>
            <a:r>
              <a:rPr lang="cs-CZ" dirty="0" smtClean="0"/>
              <a:t>V 50. letech byla u nás kniha zakázána pro zjevnou paralelu s komunistickým režimem.</a:t>
            </a:r>
          </a:p>
          <a:p>
            <a:pPr>
              <a:buNone/>
            </a:pPr>
            <a:r>
              <a:rPr lang="cs-CZ" dirty="0" smtClean="0"/>
              <a:t>Z textu zlidověly celé pasáže, slova jako „</a:t>
            </a:r>
            <a:r>
              <a:rPr lang="cs-CZ" dirty="0" err="1" smtClean="0"/>
              <a:t>newspeak</a:t>
            </a:r>
            <a:r>
              <a:rPr lang="cs-CZ" dirty="0" smtClean="0"/>
              <a:t>“ či „Velký Bratr“ přešla do slovní zásoby mnoha jazyků. 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tx1"/>
                </a:solidFill>
              </a:rPr>
              <a:t>George </a:t>
            </a:r>
            <a:r>
              <a:rPr lang="cs-CZ" b="1" dirty="0" err="1">
                <a:solidFill>
                  <a:schemeClr val="tx1"/>
                </a:solidFill>
              </a:rPr>
              <a:t>Orwell</a:t>
            </a:r>
            <a:r>
              <a:rPr lang="cs-CZ" b="1" dirty="0">
                <a:solidFill>
                  <a:schemeClr val="tx1"/>
                </a:solidFill>
              </a:rPr>
              <a:t> - 1984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KONTROLNÍ  OTÁZKY</a:t>
            </a:r>
          </a:p>
          <a:p>
            <a:pPr marL="514350" indent="-514350">
              <a:buAutoNum type="arabicParenR"/>
            </a:pPr>
            <a:r>
              <a:rPr lang="cs-CZ" dirty="0" smtClean="0"/>
              <a:t>Kde a kdy se odehrává děj knihy?</a:t>
            </a:r>
          </a:p>
          <a:p>
            <a:pPr marL="514350" indent="-514350">
              <a:buAutoNum type="arabicParenR"/>
            </a:pPr>
            <a:r>
              <a:rPr lang="cs-CZ" dirty="0" smtClean="0"/>
              <a:t>Jak se jmenuje hlavní postava díla?</a:t>
            </a:r>
          </a:p>
          <a:p>
            <a:pPr marL="514350" indent="-514350">
              <a:buAutoNum type="arabicParenR"/>
            </a:pPr>
            <a:r>
              <a:rPr lang="cs-CZ" dirty="0" smtClean="0"/>
              <a:t>Na kolik supervelmocí je v knize svět rozdělen?</a:t>
            </a:r>
          </a:p>
          <a:p>
            <a:pPr marL="514350" indent="-514350">
              <a:buAutoNum type="arabicParenR"/>
            </a:pPr>
            <a:r>
              <a:rPr lang="cs-CZ" dirty="0" smtClean="0"/>
              <a:t>Vysvětlete pojem „Velký Bratr“.</a:t>
            </a:r>
          </a:p>
          <a:p>
            <a:pPr marL="514350" indent="-514350">
              <a:buAutoNum type="arabicParenR"/>
            </a:pPr>
            <a:r>
              <a:rPr lang="cs-CZ" dirty="0" smtClean="0"/>
              <a:t>Kdy a </a:t>
            </a:r>
            <a:r>
              <a:rPr lang="cs-CZ" smtClean="0"/>
              <a:t>proč u </a:t>
            </a:r>
            <a:r>
              <a:rPr lang="cs-CZ" dirty="0" smtClean="0"/>
              <a:t>nás byla tato </a:t>
            </a:r>
            <a:r>
              <a:rPr lang="cs-CZ" smtClean="0"/>
              <a:t>kniha zakázána?</a:t>
            </a:r>
            <a:endParaRPr lang="cs-CZ" dirty="0" smtClean="0"/>
          </a:p>
          <a:p>
            <a:pPr marL="514350" indent="-514350">
              <a:buAutoNum type="arabicParenR"/>
            </a:pPr>
            <a:endParaRPr lang="cs-CZ" dirty="0" smtClean="0"/>
          </a:p>
          <a:p>
            <a:pPr marL="514350" indent="-514350">
              <a:buAutoNum type="arabicParenR"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83541274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George </a:t>
            </a:r>
            <a:r>
              <a:rPr lang="cs-CZ" b="1" dirty="0" err="1" smtClean="0">
                <a:solidFill>
                  <a:schemeClr val="tx1"/>
                </a:solidFill>
              </a:rPr>
              <a:t>Orwell</a:t>
            </a:r>
            <a:r>
              <a:rPr lang="cs-CZ" b="1" dirty="0" smtClean="0">
                <a:solidFill>
                  <a:schemeClr val="tx1"/>
                </a:solidFill>
              </a:rPr>
              <a:t> - 1984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pPr>
              <a:buNone/>
            </a:pPr>
            <a:r>
              <a:rPr lang="cs-CZ" b="1" dirty="0" smtClean="0"/>
              <a:t>Seznam použitých zdrojů</a:t>
            </a:r>
          </a:p>
          <a:p>
            <a:pPr>
              <a:buNone/>
            </a:pPr>
            <a:r>
              <a:rPr lang="cs-CZ" dirty="0" smtClean="0"/>
              <a:t>SLANAŘ, O. a kol. (2006). </a:t>
            </a:r>
            <a:r>
              <a:rPr lang="cs-CZ" i="1" dirty="0" smtClean="0"/>
              <a:t>Obsahy a rozbory děl. </a:t>
            </a:r>
            <a:r>
              <a:rPr lang="cs-CZ" dirty="0" smtClean="0"/>
              <a:t>Třebíč: Nakladatelství Petra Mrákotová. 255 s. ISBN 8090257178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2"/>
              </a:rPr>
              <a:t>http://cs.wikipedia.org/wiki/George_Orwell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http://cs.wikipedia.org/wiki/1984_%28rom%C3%A1n%29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3"/>
              </a:rPr>
              <a:t>http://upload.wikimedia.org/</a:t>
            </a:r>
            <a:r>
              <a:rPr lang="cs-CZ" dirty="0" err="1" smtClean="0">
                <a:hlinkClick r:id="rId3"/>
              </a:rPr>
              <a:t>wikipedia</a:t>
            </a:r>
            <a:r>
              <a:rPr lang="cs-CZ" dirty="0" smtClean="0">
                <a:hlinkClick r:id="rId3"/>
              </a:rPr>
              <a:t>/en/c/c3/1984first.jpg</a:t>
            </a:r>
            <a:r>
              <a:rPr lang="cs-CZ" dirty="0" smtClean="0"/>
              <a:t>, Autor: </a:t>
            </a:r>
            <a:r>
              <a:rPr lang="cs-CZ" dirty="0" err="1" smtClean="0"/>
              <a:t>Klow</a:t>
            </a:r>
            <a:r>
              <a:rPr lang="cs-CZ" dirty="0" smtClean="0"/>
              <a:t>, licence public </a:t>
            </a:r>
            <a:r>
              <a:rPr lang="cs-CZ" dirty="0" err="1" smtClean="0"/>
              <a:t>domain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802</TotalTime>
  <Words>687</Words>
  <Application>Microsoft Office PowerPoint</Application>
  <PresentationFormat>Předvádění na obrazovce (4:3)</PresentationFormat>
  <Paragraphs>74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Administrativní</vt:lpstr>
      <vt:lpstr>Snímek 1</vt:lpstr>
      <vt:lpstr>George Orwell  1984</vt:lpstr>
      <vt:lpstr>George Orwell - 1984</vt:lpstr>
      <vt:lpstr>George Orwell - 1984</vt:lpstr>
      <vt:lpstr>George Orwell – 1984</vt:lpstr>
      <vt:lpstr>George Orwell - 1984</vt:lpstr>
      <vt:lpstr>George Orwell - 1984</vt:lpstr>
      <vt:lpstr>George Orwell - 1984</vt:lpstr>
      <vt:lpstr>George Orwell - 1984</vt:lpstr>
      <vt:lpstr>George Orwell - 1984</vt:lpstr>
      <vt:lpstr>George Orwell - 1984</vt:lpstr>
      <vt:lpstr>George Orwell - 1984</vt:lpstr>
      <vt:lpstr>George Orwell - 1984</vt:lpstr>
    </vt:vector>
  </TitlesOfParts>
  <Company>UHK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George Orwell - 1984</dc:title>
  <dc:creator>sobota</dc:creator>
  <cp:lastModifiedBy>Dum</cp:lastModifiedBy>
  <cp:revision>20</cp:revision>
  <dcterms:created xsi:type="dcterms:W3CDTF">2014-01-13T17:50:52Z</dcterms:created>
  <dcterms:modified xsi:type="dcterms:W3CDTF">2014-06-05T11:44:15Z</dcterms:modified>
</cp:coreProperties>
</file>