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VY_32_INOVACE_04_Podstatná jména 4.ročník_Vzor město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Mgr. </a:t>
          </a:r>
          <a:r>
            <a:rPr lang="cs-CZ" sz="2000" dirty="0" smtClean="0"/>
            <a:t>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Vzor město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07C2EA-8A0A-40BF-8565-3C6FDBCBE7F7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C5CC6F3-E9BB-4843-B231-8036EF0011C0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D67ADD0-2171-4AAA-BC4F-85957FF146A2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E00DB76-D40B-42CD-9316-51771548B89A}" type="presOf" srcId="{D1D4F407-5343-4D3F-B5B9-D407B03CAEB4}" destId="{AED2198E-93D5-4001-81B4-73124B309672}" srcOrd="1" destOrd="0" presId="urn:microsoft.com/office/officeart/2005/8/layout/target3"/>
    <dgm:cxn modelId="{A11C8554-4313-4F76-9351-9D19184BDCD3}" type="presOf" srcId="{B651F6E3-6281-48DB-9319-2AEAFDAE7572}" destId="{619D679B-A015-4ECF-8348-D1034C574F40}" srcOrd="0" destOrd="0" presId="urn:microsoft.com/office/officeart/2005/8/layout/target3"/>
    <dgm:cxn modelId="{96E6819C-B74A-4C39-B8E4-1840D87B69E2}" type="presOf" srcId="{4C35D32F-0EAB-4CD7-82EE-45574DC2A586}" destId="{890E4F0B-2866-4A3F-A3C7-2A14B1797930}" srcOrd="1" destOrd="0" presId="urn:microsoft.com/office/officeart/2005/8/layout/target3"/>
    <dgm:cxn modelId="{2CC6A56A-318C-4D46-9968-75EF1EFD5FA7}" type="presOf" srcId="{757F3AB3-0718-4624-B441-E567A8F0AB56}" destId="{333A1088-737F-45CB-B68E-254E46348037}" srcOrd="0" destOrd="0" presId="urn:microsoft.com/office/officeart/2005/8/layout/target3"/>
    <dgm:cxn modelId="{67D0361E-8C98-43AF-A9BC-C4A28B64D658}" type="presOf" srcId="{D1B46980-6531-4606-95E6-44980827E919}" destId="{2BE915AB-18AA-4053-B92C-3BFC9ED204BB}" srcOrd="1" destOrd="0" presId="urn:microsoft.com/office/officeart/2005/8/layout/target3"/>
    <dgm:cxn modelId="{82E168BC-1686-4948-A494-7FFB9DB31CB2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A0905A9-97A7-4A8D-92D9-E34773E5225B}" type="presOf" srcId="{D8197B8C-B260-4A16-BDF4-0947B075E274}" destId="{25B08C86-7E15-44DC-BE7F-FFB55DD49D12}" srcOrd="0" destOrd="0" presId="urn:microsoft.com/office/officeart/2005/8/layout/target3"/>
    <dgm:cxn modelId="{43B79887-54B6-4CB7-9F2A-0DF012661D66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32A5F79-2AF1-44D1-8D3A-4ED3C2F58C31}" type="presParOf" srcId="{333A1088-737F-45CB-B68E-254E46348037}" destId="{F5ABB229-8D3B-4694-996A-96F23CF14429}" srcOrd="0" destOrd="0" presId="urn:microsoft.com/office/officeart/2005/8/layout/target3"/>
    <dgm:cxn modelId="{46D4EBB0-77AA-4AD4-94D6-BEA3EEE9A34D}" type="presParOf" srcId="{333A1088-737F-45CB-B68E-254E46348037}" destId="{F41139FD-01EE-4571-8B17-4FB00FC51163}" srcOrd="1" destOrd="0" presId="urn:microsoft.com/office/officeart/2005/8/layout/target3"/>
    <dgm:cxn modelId="{43060128-E4E2-409A-AB6B-F386F70C297B}" type="presParOf" srcId="{333A1088-737F-45CB-B68E-254E46348037}" destId="{D005CE8C-CC26-4C3E-AC11-E15060ECD759}" srcOrd="2" destOrd="0" presId="urn:microsoft.com/office/officeart/2005/8/layout/target3"/>
    <dgm:cxn modelId="{9CC56036-1BAF-4472-9F2A-B0E5B5DF4576}" type="presParOf" srcId="{333A1088-737F-45CB-B68E-254E46348037}" destId="{2C702D82-9B77-49B7-9568-BB8EB47C3372}" srcOrd="3" destOrd="0" presId="urn:microsoft.com/office/officeart/2005/8/layout/target3"/>
    <dgm:cxn modelId="{58C6E2B5-734E-4432-9CAA-146A35843514}" type="presParOf" srcId="{333A1088-737F-45CB-B68E-254E46348037}" destId="{A52A0455-90FF-4808-ABD0-F02540D31D5A}" srcOrd="4" destOrd="0" presId="urn:microsoft.com/office/officeart/2005/8/layout/target3"/>
    <dgm:cxn modelId="{71AD1D34-65F9-4B06-8786-D55F89D7B86C}" type="presParOf" srcId="{333A1088-737F-45CB-B68E-254E46348037}" destId="{6140AFEC-043D-4C43-A2F9-D0F5331DF3A3}" srcOrd="5" destOrd="0" presId="urn:microsoft.com/office/officeart/2005/8/layout/target3"/>
    <dgm:cxn modelId="{1D7C9B3B-B800-4249-9F66-4AE246935A18}" type="presParOf" srcId="{333A1088-737F-45CB-B68E-254E46348037}" destId="{9358AC05-5D7D-4327-9F80-1AD486AEA664}" srcOrd="6" destOrd="0" presId="urn:microsoft.com/office/officeart/2005/8/layout/target3"/>
    <dgm:cxn modelId="{A4DD64A5-41F7-4AED-9D97-482A2E68BEE0}" type="presParOf" srcId="{333A1088-737F-45CB-B68E-254E46348037}" destId="{313FC574-E1CD-4FB4-B054-0B805CE0447D}" srcOrd="7" destOrd="0" presId="urn:microsoft.com/office/officeart/2005/8/layout/target3"/>
    <dgm:cxn modelId="{3F132EF1-0A50-4159-87F7-C3CDC2161368}" type="presParOf" srcId="{333A1088-737F-45CB-B68E-254E46348037}" destId="{619D679B-A015-4ECF-8348-D1034C574F40}" srcOrd="8" destOrd="0" presId="urn:microsoft.com/office/officeart/2005/8/layout/target3"/>
    <dgm:cxn modelId="{41B630C3-4B46-4E13-A9A5-CA4BABE800E5}" type="presParOf" srcId="{333A1088-737F-45CB-B68E-254E46348037}" destId="{322283A8-4A27-4CDA-BAE3-F381106A9174}" srcOrd="9" destOrd="0" presId="urn:microsoft.com/office/officeart/2005/8/layout/target3"/>
    <dgm:cxn modelId="{0C750C4B-253D-437C-B471-3CA127155F4F}" type="presParOf" srcId="{333A1088-737F-45CB-B68E-254E46348037}" destId="{FFC9F71D-1B4F-4AD9-A4A6-86ADEFC8AF5C}" srcOrd="10" destOrd="0" presId="urn:microsoft.com/office/officeart/2005/8/layout/target3"/>
    <dgm:cxn modelId="{03D5334D-29E6-4EFD-A29B-C7AA34A688BE}" type="presParOf" srcId="{333A1088-737F-45CB-B68E-254E46348037}" destId="{25B08C86-7E15-44DC-BE7F-FFB55DD49D12}" srcOrd="11" destOrd="0" presId="urn:microsoft.com/office/officeart/2005/8/layout/target3"/>
    <dgm:cxn modelId="{FBB0937B-2A65-4E88-8E0F-F64AB010010E}" type="presParOf" srcId="{333A1088-737F-45CB-B68E-254E46348037}" destId="{76644BE8-9D7C-4C09-B250-3D10AF48CBB7}" srcOrd="12" destOrd="0" presId="urn:microsoft.com/office/officeart/2005/8/layout/target3"/>
    <dgm:cxn modelId="{5483F58B-75C7-420F-96FA-A12018015F5B}" type="presParOf" srcId="{333A1088-737F-45CB-B68E-254E46348037}" destId="{EE85B701-7295-41C0-BA7A-34D3756A2AE6}" srcOrd="13" destOrd="0" presId="urn:microsoft.com/office/officeart/2005/8/layout/target3"/>
    <dgm:cxn modelId="{59A83104-4434-4B8E-B07F-21E47A2D8F9A}" type="presParOf" srcId="{333A1088-737F-45CB-B68E-254E46348037}" destId="{8BEBB6EC-1DAA-4CAC-8A25-BC0FCBD5DBD5}" srcOrd="14" destOrd="0" presId="urn:microsoft.com/office/officeart/2005/8/layout/target3"/>
    <dgm:cxn modelId="{511D21D0-8DD2-432C-B4F8-034D0696D1AE}" type="presParOf" srcId="{333A1088-737F-45CB-B68E-254E46348037}" destId="{AED2198E-93D5-4001-81B4-73124B309672}" srcOrd="15" destOrd="0" presId="urn:microsoft.com/office/officeart/2005/8/layout/target3"/>
    <dgm:cxn modelId="{55292A91-CADB-4E52-BBC5-70B7403A36EA}" type="presParOf" srcId="{333A1088-737F-45CB-B68E-254E46348037}" destId="{2BE915AB-18AA-4053-B92C-3BFC9ED204BB}" srcOrd="16" destOrd="0" presId="urn:microsoft.com/office/officeart/2005/8/layout/target3"/>
    <dgm:cxn modelId="{AA89C0AB-5B14-4F3C-A31C-F8B7DAFB2C5E}" type="presParOf" srcId="{333A1088-737F-45CB-B68E-254E46348037}" destId="{6BB5E863-4638-4E1D-BFDE-399D028AC4ED}" srcOrd="17" destOrd="0" presId="urn:microsoft.com/office/officeart/2005/8/layout/target3"/>
    <dgm:cxn modelId="{E94D143C-BC7A-4A8C-ACC8-2F8C8C0C836B}" type="presParOf" srcId="{333A1088-737F-45CB-B68E-254E46348037}" destId="{5A5FFA88-C948-4069-8E93-59FA12366E83}" srcOrd="18" destOrd="0" presId="urn:microsoft.com/office/officeart/2005/8/layout/target3"/>
    <dgm:cxn modelId="{2F7AADE5-4F6E-4A29-8468-BAE0378824E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Mgr. </a:t>
          </a:r>
          <a:r>
            <a:rPr lang="cs-CZ" sz="2000" kern="1200" dirty="0" smtClean="0"/>
            <a:t>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VY_32_INOVACE_04_Podstatná jména 4.ročník_Vzor město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Vzor město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D770FDD-B47A-4EA9-A619-95B92769EB3B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F1C26D6-FF40-4F3F-9E09-74ADAEF263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60582551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PODSTATNÁ JMÉNA RODU STŘEDNÍHO</a:t>
            </a:r>
            <a:endParaRPr lang="cs-CZ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VZOR MĚSTO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696856"/>
            <a:ext cx="2457450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8220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žákům 4.ročníku.</a:t>
            </a:r>
          </a:p>
          <a:p>
            <a:r>
              <a:rPr lang="cs-CZ" dirty="0" smtClean="0"/>
              <a:t>Upevní si tvoření správných tvarů podle vzoru město.</a:t>
            </a:r>
          </a:p>
          <a:p>
            <a:r>
              <a:rPr lang="cs-CZ" dirty="0" smtClean="0"/>
              <a:t>V jednom cvičení si procvičí 7.pád čísla množného.</a:t>
            </a:r>
          </a:p>
          <a:p>
            <a:r>
              <a:rPr lang="cs-CZ" dirty="0" smtClean="0"/>
              <a:t>Jednotlivé stránky lze využít jako samostatnou práci s </a:t>
            </a:r>
            <a:r>
              <a:rPr lang="cs-CZ" smtClean="0"/>
              <a:t>následnou kontrolou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321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VZOR MĚSTO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Podle vzoru město se skloňují podstatná jména rodu středního, která mají v 1.pádě jednotného čísla koncovku </a:t>
            </a:r>
            <a:r>
              <a:rPr lang="cs-CZ" dirty="0" smtClean="0">
                <a:solidFill>
                  <a:srgbClr val="FF0000"/>
                </a:solidFill>
              </a:rPr>
              <a:t>–o.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Vzor město je tvrdý vzor.</a:t>
            </a:r>
            <a:r>
              <a:rPr lang="cs-CZ" dirty="0" smtClean="0"/>
              <a:t> Podstatná jména skloňovaná podle vzoru město mají v 7.pádě množného čísla koncovku </a:t>
            </a:r>
            <a:r>
              <a:rPr lang="cs-CZ" dirty="0" smtClean="0">
                <a:solidFill>
                  <a:srgbClr val="FF0000"/>
                </a:solidFill>
              </a:rPr>
              <a:t>–y.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869160"/>
            <a:ext cx="1524000" cy="15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5834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 správné tvary a doplň pády.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1.Vypráví o svých (auto).</a:t>
            </a:r>
          </a:p>
          <a:p>
            <a:r>
              <a:rPr lang="cs-CZ" dirty="0" smtClean="0"/>
              <a:t>2.Má rád dobrá (jídlo).</a:t>
            </a:r>
          </a:p>
          <a:p>
            <a:r>
              <a:rPr lang="cs-CZ" dirty="0" smtClean="0"/>
              <a:t>3.Pták zamával (křídlo).</a:t>
            </a:r>
          </a:p>
          <a:p>
            <a:r>
              <a:rPr lang="cs-CZ" dirty="0" smtClean="0"/>
              <a:t>4.Dobrými (slovo)mnoho zmůžeš.</a:t>
            </a:r>
          </a:p>
          <a:p>
            <a:r>
              <a:rPr lang="cs-CZ" dirty="0" smtClean="0"/>
              <a:t>5.Umíš udělat z (mýdlo) bublinu?</a:t>
            </a:r>
          </a:p>
          <a:p>
            <a:r>
              <a:rPr lang="cs-CZ" dirty="0" smtClean="0"/>
              <a:t>6.Ivo se chlubí novými (kouzlo).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1.autech-6.p.</a:t>
            </a:r>
          </a:p>
          <a:p>
            <a:endParaRPr lang="cs-CZ" dirty="0"/>
          </a:p>
          <a:p>
            <a:r>
              <a:rPr lang="cs-CZ" dirty="0" smtClean="0"/>
              <a:t>2.jídla-4.p.</a:t>
            </a:r>
          </a:p>
          <a:p>
            <a:r>
              <a:rPr lang="cs-CZ" dirty="0" smtClean="0"/>
              <a:t>3.křídly-7.p.</a:t>
            </a:r>
          </a:p>
          <a:p>
            <a:endParaRPr lang="cs-CZ" dirty="0"/>
          </a:p>
          <a:p>
            <a:r>
              <a:rPr lang="cs-CZ" dirty="0" smtClean="0"/>
              <a:t>4.slovy-7.p.</a:t>
            </a:r>
          </a:p>
          <a:p>
            <a:endParaRPr lang="cs-CZ" dirty="0"/>
          </a:p>
          <a:p>
            <a:r>
              <a:rPr lang="cs-CZ" dirty="0" smtClean="0"/>
              <a:t>5.mýdla-2.p.</a:t>
            </a:r>
          </a:p>
          <a:p>
            <a:endParaRPr lang="cs-CZ" dirty="0"/>
          </a:p>
          <a:p>
            <a:r>
              <a:rPr lang="cs-CZ" dirty="0" smtClean="0"/>
              <a:t>6.kouzly-7.p.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355976" y="1628800"/>
            <a:ext cx="3672408" cy="46805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880" y="2420888"/>
            <a:ext cx="251460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35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Přepiš v </a:t>
            </a:r>
            <a:r>
              <a:rPr lang="cs-CZ" dirty="0"/>
              <a:t>7</a:t>
            </a:r>
            <a:r>
              <a:rPr lang="cs-CZ" dirty="0" smtClean="0"/>
              <a:t>.pádě množného čísla.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 kolem</a:t>
            </a:r>
          </a:p>
          <a:p>
            <a:r>
              <a:rPr lang="cs-CZ" dirty="0"/>
              <a:t>s</a:t>
            </a:r>
            <a:r>
              <a:rPr lang="cs-CZ" dirty="0" smtClean="0"/>
              <a:t>e sklem</a:t>
            </a:r>
          </a:p>
          <a:p>
            <a:r>
              <a:rPr lang="cs-CZ" dirty="0"/>
              <a:t>s</a:t>
            </a:r>
            <a:r>
              <a:rPr lang="cs-CZ" dirty="0" smtClean="0"/>
              <a:t> veslem</a:t>
            </a:r>
          </a:p>
          <a:p>
            <a:r>
              <a:rPr lang="cs-CZ" dirty="0"/>
              <a:t>s</a:t>
            </a:r>
            <a:r>
              <a:rPr lang="cs-CZ" dirty="0" smtClean="0"/>
              <a:t> kružítkem</a:t>
            </a:r>
          </a:p>
          <a:p>
            <a:r>
              <a:rPr lang="cs-CZ" dirty="0"/>
              <a:t>s</a:t>
            </a:r>
            <a:r>
              <a:rPr lang="cs-CZ" dirty="0" smtClean="0"/>
              <a:t> tykadlem</a:t>
            </a:r>
          </a:p>
          <a:p>
            <a:r>
              <a:rPr lang="cs-CZ" dirty="0"/>
              <a:t>s</a:t>
            </a:r>
            <a:r>
              <a:rPr lang="cs-CZ" dirty="0" smtClean="0"/>
              <a:t> chodidlem</a:t>
            </a:r>
          </a:p>
          <a:p>
            <a:r>
              <a:rPr lang="cs-CZ" dirty="0"/>
              <a:t>s</a:t>
            </a:r>
            <a:r>
              <a:rPr lang="cs-CZ" dirty="0" smtClean="0"/>
              <a:t>e šplhadlem</a:t>
            </a:r>
          </a:p>
          <a:p>
            <a:r>
              <a:rPr lang="cs-CZ" dirty="0"/>
              <a:t>s</a:t>
            </a:r>
            <a:r>
              <a:rPr lang="cs-CZ" dirty="0" smtClean="0"/>
              <a:t>e slovem</a:t>
            </a:r>
          </a:p>
          <a:p>
            <a:r>
              <a:rPr lang="cs-CZ" dirty="0"/>
              <a:t>s</a:t>
            </a:r>
            <a:r>
              <a:rPr lang="cs-CZ" dirty="0" smtClean="0"/>
              <a:t>e švihadlem</a:t>
            </a:r>
          </a:p>
          <a:p>
            <a:r>
              <a:rPr lang="cs-CZ" dirty="0"/>
              <a:t>s</a:t>
            </a:r>
            <a:r>
              <a:rPr lang="cs-CZ" dirty="0" smtClean="0"/>
              <a:t> klepadlem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 koly</a:t>
            </a:r>
          </a:p>
          <a:p>
            <a:r>
              <a:rPr lang="cs-CZ" dirty="0"/>
              <a:t>s</a:t>
            </a:r>
            <a:r>
              <a:rPr lang="cs-CZ" dirty="0" smtClean="0"/>
              <a:t>e skly</a:t>
            </a:r>
          </a:p>
          <a:p>
            <a:r>
              <a:rPr lang="cs-CZ" dirty="0"/>
              <a:t>s</a:t>
            </a:r>
            <a:r>
              <a:rPr lang="cs-CZ" dirty="0" smtClean="0"/>
              <a:t> vesly</a:t>
            </a:r>
          </a:p>
          <a:p>
            <a:r>
              <a:rPr lang="cs-CZ" dirty="0"/>
              <a:t>s</a:t>
            </a:r>
            <a:r>
              <a:rPr lang="cs-CZ" dirty="0" smtClean="0"/>
              <a:t> kružítky</a:t>
            </a:r>
          </a:p>
          <a:p>
            <a:r>
              <a:rPr lang="cs-CZ" dirty="0"/>
              <a:t>s</a:t>
            </a:r>
            <a:r>
              <a:rPr lang="cs-CZ" dirty="0" smtClean="0"/>
              <a:t> tykadly</a:t>
            </a:r>
          </a:p>
          <a:p>
            <a:r>
              <a:rPr lang="cs-CZ" dirty="0" smtClean="0"/>
              <a:t>s chodidly</a:t>
            </a:r>
          </a:p>
          <a:p>
            <a:r>
              <a:rPr lang="cs-CZ" dirty="0"/>
              <a:t>s</a:t>
            </a:r>
            <a:r>
              <a:rPr lang="cs-CZ" dirty="0" smtClean="0"/>
              <a:t>e šplhadly</a:t>
            </a:r>
          </a:p>
          <a:p>
            <a:r>
              <a:rPr lang="cs-CZ" dirty="0"/>
              <a:t>s</a:t>
            </a:r>
            <a:r>
              <a:rPr lang="cs-CZ" dirty="0" smtClean="0"/>
              <a:t>e slovy</a:t>
            </a:r>
          </a:p>
          <a:p>
            <a:r>
              <a:rPr lang="cs-CZ" dirty="0"/>
              <a:t>s</a:t>
            </a:r>
            <a:r>
              <a:rPr lang="cs-CZ" dirty="0" smtClean="0"/>
              <a:t>e švihadly</a:t>
            </a:r>
          </a:p>
          <a:p>
            <a:r>
              <a:rPr lang="cs-CZ" dirty="0"/>
              <a:t>s</a:t>
            </a:r>
            <a:r>
              <a:rPr lang="cs-CZ" dirty="0" smtClean="0"/>
              <a:t> klepadly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355976" y="1628800"/>
            <a:ext cx="3672408" cy="460851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937" y="2996952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45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 správné tvary podstatných jmen.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hapadlo- 3.p., č.mn.</a:t>
            </a:r>
          </a:p>
          <a:p>
            <a:r>
              <a:rPr lang="cs-CZ" dirty="0"/>
              <a:t>s</a:t>
            </a:r>
            <a:r>
              <a:rPr lang="cs-CZ" dirty="0" smtClean="0"/>
              <a:t>truhadlo- 6.p., č.j.</a:t>
            </a:r>
          </a:p>
          <a:p>
            <a:r>
              <a:rPr lang="cs-CZ" dirty="0"/>
              <a:t>k</a:t>
            </a:r>
            <a:r>
              <a:rPr lang="cs-CZ" dirty="0" smtClean="0"/>
              <a:t>rmítko-4.p., č.mn.</a:t>
            </a:r>
          </a:p>
          <a:p>
            <a:r>
              <a:rPr lang="cs-CZ" dirty="0"/>
              <a:t>ž</a:t>
            </a:r>
            <a:r>
              <a:rPr lang="cs-CZ" dirty="0" smtClean="0"/>
              <a:t>ihadlo- 7.p.,č.j.</a:t>
            </a:r>
          </a:p>
          <a:p>
            <a:r>
              <a:rPr lang="cs-CZ" dirty="0"/>
              <a:t>c</a:t>
            </a:r>
            <a:r>
              <a:rPr lang="cs-CZ" dirty="0" smtClean="0"/>
              <a:t>hodítko- 2.p., č.j.</a:t>
            </a:r>
          </a:p>
          <a:p>
            <a:r>
              <a:rPr lang="cs-CZ" dirty="0"/>
              <a:t>b</a:t>
            </a:r>
            <a:r>
              <a:rPr lang="cs-CZ" dirty="0" smtClean="0"/>
              <a:t>idlo- 7.p., č.mn.</a:t>
            </a:r>
          </a:p>
          <a:p>
            <a:r>
              <a:rPr lang="cs-CZ" dirty="0"/>
              <a:t>k</a:t>
            </a:r>
            <a:r>
              <a:rPr lang="cs-CZ" dirty="0" smtClean="0"/>
              <a:t>ladivo- 5.p., č.mn.</a:t>
            </a:r>
          </a:p>
          <a:p>
            <a:r>
              <a:rPr lang="cs-CZ" dirty="0"/>
              <a:t>p</a:t>
            </a:r>
            <a:r>
              <a:rPr lang="cs-CZ" dirty="0" smtClean="0"/>
              <a:t>ravidlo- 2.p., č.mn.</a:t>
            </a:r>
          </a:p>
          <a:p>
            <a:r>
              <a:rPr lang="cs-CZ" dirty="0"/>
              <a:t>v</a:t>
            </a:r>
            <a:r>
              <a:rPr lang="cs-CZ" dirty="0" smtClean="0"/>
              <a:t>znášedlo- 6.p., č.mn.</a:t>
            </a:r>
          </a:p>
          <a:p>
            <a:r>
              <a:rPr lang="cs-CZ" dirty="0"/>
              <a:t>s</a:t>
            </a:r>
            <a:r>
              <a:rPr lang="cs-CZ" dirty="0" smtClean="0"/>
              <a:t>luchátko- 4.p., č.j.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chapadlům</a:t>
            </a:r>
          </a:p>
          <a:p>
            <a:r>
              <a:rPr lang="cs-CZ" dirty="0"/>
              <a:t>s</a:t>
            </a:r>
            <a:r>
              <a:rPr lang="cs-CZ" dirty="0" smtClean="0"/>
              <a:t>truhadle</a:t>
            </a:r>
          </a:p>
          <a:p>
            <a:r>
              <a:rPr lang="cs-CZ" dirty="0"/>
              <a:t>k</a:t>
            </a:r>
            <a:r>
              <a:rPr lang="cs-CZ" dirty="0" smtClean="0"/>
              <a:t>rmítka</a:t>
            </a:r>
          </a:p>
          <a:p>
            <a:r>
              <a:rPr lang="cs-CZ" dirty="0"/>
              <a:t>ž</a:t>
            </a:r>
            <a:r>
              <a:rPr lang="cs-CZ" dirty="0" smtClean="0"/>
              <a:t>ihadlem</a:t>
            </a:r>
          </a:p>
          <a:p>
            <a:r>
              <a:rPr lang="cs-CZ" dirty="0"/>
              <a:t>c</a:t>
            </a:r>
            <a:r>
              <a:rPr lang="cs-CZ" dirty="0" smtClean="0"/>
              <a:t>hodítka</a:t>
            </a:r>
          </a:p>
          <a:p>
            <a:r>
              <a:rPr lang="cs-CZ" dirty="0"/>
              <a:t>b</a:t>
            </a:r>
            <a:r>
              <a:rPr lang="cs-CZ" dirty="0" smtClean="0"/>
              <a:t>idly</a:t>
            </a:r>
          </a:p>
          <a:p>
            <a:r>
              <a:rPr lang="cs-CZ" dirty="0"/>
              <a:t>k</a:t>
            </a:r>
            <a:r>
              <a:rPr lang="cs-CZ" dirty="0" smtClean="0"/>
              <a:t>ladiva!</a:t>
            </a:r>
          </a:p>
          <a:p>
            <a:r>
              <a:rPr lang="cs-CZ" dirty="0"/>
              <a:t>p</a:t>
            </a:r>
            <a:r>
              <a:rPr lang="cs-CZ" dirty="0" smtClean="0"/>
              <a:t>ravidel</a:t>
            </a:r>
          </a:p>
          <a:p>
            <a:r>
              <a:rPr lang="cs-CZ" dirty="0"/>
              <a:t>v</a:t>
            </a:r>
            <a:r>
              <a:rPr lang="cs-CZ" dirty="0" smtClean="0"/>
              <a:t>znášedlech</a:t>
            </a:r>
          </a:p>
          <a:p>
            <a:r>
              <a:rPr lang="cs-CZ" dirty="0" smtClean="0"/>
              <a:t>sluchátko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355976" y="1700808"/>
            <a:ext cx="3672408" cy="46085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180" y="3243064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45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http://microsoft.com</a:t>
            </a:r>
            <a:r>
              <a:rPr lang="cs-CZ" dirty="0" smtClean="0"/>
              <a:t>.</a:t>
            </a:r>
          </a:p>
          <a:p>
            <a:r>
              <a:rPr lang="cs-CZ" sz="2000" dirty="0"/>
              <a:t>KOLEKTIV AUTORŮ. </a:t>
            </a:r>
            <a:r>
              <a:rPr lang="cs-CZ" sz="2000" i="1" dirty="0"/>
              <a:t>Český jazyk 4</a:t>
            </a:r>
            <a:r>
              <a:rPr lang="cs-CZ" sz="2000" dirty="0"/>
              <a:t>: </a:t>
            </a:r>
            <a:r>
              <a:rPr lang="cs-CZ" sz="2000" i="1" dirty="0"/>
              <a:t>učebnice pro 4.ročník</a:t>
            </a:r>
            <a:r>
              <a:rPr lang="cs-CZ" sz="2000" dirty="0"/>
              <a:t>. 2.přepracované vydání. Kyjov: Nová škola Brno, 2005. ISBN 80-85607-92-1.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123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55</TotalTime>
  <Words>303</Words>
  <Application>Microsoft Office PowerPoint</Application>
  <PresentationFormat>Předvádění na obrazovce (4:3)</PresentationFormat>
  <Paragraphs>79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Prezentace aplikace PowerPoint</vt:lpstr>
      <vt:lpstr>PODSTATNÁ JMÉNA RODU STŘEDNÍHO</vt:lpstr>
      <vt:lpstr>ANOTACE</vt:lpstr>
      <vt:lpstr>VZOR MĚSTO</vt:lpstr>
      <vt:lpstr>Utvoř správné tvary a doplň pády.</vt:lpstr>
      <vt:lpstr>Přepiš v 7.pádě množného čísla.</vt:lpstr>
      <vt:lpstr>utvoř správné tvary podstatných jmen.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 RODU STŘEDNÍHO</dc:title>
  <dc:creator>Kačenka</dc:creator>
  <cp:lastModifiedBy>Kačenka</cp:lastModifiedBy>
  <cp:revision>13</cp:revision>
  <dcterms:created xsi:type="dcterms:W3CDTF">2012-01-31T20:19:13Z</dcterms:created>
  <dcterms:modified xsi:type="dcterms:W3CDTF">2012-04-03T18:02:20Z</dcterms:modified>
</cp:coreProperties>
</file>