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5" r:id="rId3"/>
    <p:sldId id="266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713" autoAdjust="0"/>
  </p:normalViewPr>
  <p:slideViewPr>
    <p:cSldViewPr>
      <p:cViewPr varScale="1">
        <p:scale>
          <a:sx n="74" d="100"/>
          <a:sy n="74" d="100"/>
        </p:scale>
        <p:origin x="-7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VY_32_INOVACE_10_Podstatná jména 4.ročník _Vzor růže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růže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AC5290F-AA1B-4882-B93A-4A94AC5A1484}" type="presOf" srcId="{4C35D32F-0EAB-4CD7-82EE-45574DC2A586}" destId="{890E4F0B-2866-4A3F-A3C7-2A14B1797930}" srcOrd="1" destOrd="0" presId="urn:microsoft.com/office/officeart/2005/8/layout/target3"/>
    <dgm:cxn modelId="{CEE976BD-7CFB-4B5E-BEF9-508E67C26138}" type="presOf" srcId="{4C35D32F-0EAB-4CD7-82EE-45574DC2A586}" destId="{8BEBB6EC-1DAA-4CAC-8A25-BC0FCBD5DBD5}" srcOrd="0" destOrd="0" presId="urn:microsoft.com/office/officeart/2005/8/layout/target3"/>
    <dgm:cxn modelId="{26689F2E-5837-477A-A998-D70146614BEB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7A9663-ECD0-4F4C-B3AB-1AB5F59271D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5B4FD36-F4FD-45CA-A536-14B45CFD9A54}" type="presOf" srcId="{B651F6E3-6281-48DB-9319-2AEAFDAE7572}" destId="{6BB5E863-4638-4E1D-BFDE-399D028AC4ED}" srcOrd="1" destOrd="0" presId="urn:microsoft.com/office/officeart/2005/8/layout/target3"/>
    <dgm:cxn modelId="{4FC7944A-5A11-4137-B46A-86E9CCE3542B}" type="presOf" srcId="{D1B46980-6531-4606-95E6-44980827E919}" destId="{6140AFEC-043D-4C43-A2F9-D0F5331DF3A3}" srcOrd="0" destOrd="0" presId="urn:microsoft.com/office/officeart/2005/8/layout/target3"/>
    <dgm:cxn modelId="{F7DF1F66-B85B-4702-87A0-BA274E1F1F58}" type="presOf" srcId="{D8197B8C-B260-4A16-BDF4-0947B075E274}" destId="{5A5FFA88-C948-4069-8E93-59FA12366E83}" srcOrd="1" destOrd="0" presId="urn:microsoft.com/office/officeart/2005/8/layout/target3"/>
    <dgm:cxn modelId="{7EE93B8E-F671-4212-A3AF-F1F2CF10A57A}" type="presOf" srcId="{D8197B8C-B260-4A16-BDF4-0947B075E274}" destId="{25B08C86-7E15-44DC-BE7F-FFB55DD49D12}" srcOrd="0" destOrd="0" presId="urn:microsoft.com/office/officeart/2005/8/layout/target3"/>
    <dgm:cxn modelId="{FE7A4908-4833-4B1F-BC03-47EC68CC908B}" type="presOf" srcId="{D1D4F407-5343-4D3F-B5B9-D407B03CAEB4}" destId="{D005CE8C-CC26-4C3E-AC11-E15060ECD759}" srcOrd="0" destOrd="0" presId="urn:microsoft.com/office/officeart/2005/8/layout/target3"/>
    <dgm:cxn modelId="{5AE6637A-6DA2-40C1-A002-520CA011846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5C5DF48-B977-409F-93E0-D434E5A87F4B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DDDB7D-3962-4085-80AD-01B3B41283A0}" type="presParOf" srcId="{333A1088-737F-45CB-B68E-254E46348037}" destId="{F5ABB229-8D3B-4694-996A-96F23CF14429}" srcOrd="0" destOrd="0" presId="urn:microsoft.com/office/officeart/2005/8/layout/target3"/>
    <dgm:cxn modelId="{D56B29BB-A077-4003-B585-A9B011ABC792}" type="presParOf" srcId="{333A1088-737F-45CB-B68E-254E46348037}" destId="{F41139FD-01EE-4571-8B17-4FB00FC51163}" srcOrd="1" destOrd="0" presId="urn:microsoft.com/office/officeart/2005/8/layout/target3"/>
    <dgm:cxn modelId="{72C0A4C8-9B7C-4808-89C7-382FD3D7A08E}" type="presParOf" srcId="{333A1088-737F-45CB-B68E-254E46348037}" destId="{D005CE8C-CC26-4C3E-AC11-E15060ECD759}" srcOrd="2" destOrd="0" presId="urn:microsoft.com/office/officeart/2005/8/layout/target3"/>
    <dgm:cxn modelId="{B72E7EB1-0A64-487A-8251-838D4CE3F4B4}" type="presParOf" srcId="{333A1088-737F-45CB-B68E-254E46348037}" destId="{2C702D82-9B77-49B7-9568-BB8EB47C3372}" srcOrd="3" destOrd="0" presId="urn:microsoft.com/office/officeart/2005/8/layout/target3"/>
    <dgm:cxn modelId="{6A92D37C-A233-409D-A1BE-070333215B4E}" type="presParOf" srcId="{333A1088-737F-45CB-B68E-254E46348037}" destId="{A52A0455-90FF-4808-ABD0-F02540D31D5A}" srcOrd="4" destOrd="0" presId="urn:microsoft.com/office/officeart/2005/8/layout/target3"/>
    <dgm:cxn modelId="{2790EC5B-251E-4038-9AE2-63E3CF0D4CF6}" type="presParOf" srcId="{333A1088-737F-45CB-B68E-254E46348037}" destId="{6140AFEC-043D-4C43-A2F9-D0F5331DF3A3}" srcOrd="5" destOrd="0" presId="urn:microsoft.com/office/officeart/2005/8/layout/target3"/>
    <dgm:cxn modelId="{799FEECF-A3FC-450D-9333-CB2272DB7F18}" type="presParOf" srcId="{333A1088-737F-45CB-B68E-254E46348037}" destId="{9358AC05-5D7D-4327-9F80-1AD486AEA664}" srcOrd="6" destOrd="0" presId="urn:microsoft.com/office/officeart/2005/8/layout/target3"/>
    <dgm:cxn modelId="{47E73D17-32EA-4E0A-997E-3EA1D128FD59}" type="presParOf" srcId="{333A1088-737F-45CB-B68E-254E46348037}" destId="{313FC574-E1CD-4FB4-B054-0B805CE0447D}" srcOrd="7" destOrd="0" presId="urn:microsoft.com/office/officeart/2005/8/layout/target3"/>
    <dgm:cxn modelId="{3D7258BF-447E-4649-98F3-22D37D3E993F}" type="presParOf" srcId="{333A1088-737F-45CB-B68E-254E46348037}" destId="{619D679B-A015-4ECF-8348-D1034C574F40}" srcOrd="8" destOrd="0" presId="urn:microsoft.com/office/officeart/2005/8/layout/target3"/>
    <dgm:cxn modelId="{DA944C99-69F0-4B21-8267-063FAA252624}" type="presParOf" srcId="{333A1088-737F-45CB-B68E-254E46348037}" destId="{322283A8-4A27-4CDA-BAE3-F381106A9174}" srcOrd="9" destOrd="0" presId="urn:microsoft.com/office/officeart/2005/8/layout/target3"/>
    <dgm:cxn modelId="{4FBCF020-7B37-49A1-96D6-A95235D1964C}" type="presParOf" srcId="{333A1088-737F-45CB-B68E-254E46348037}" destId="{FFC9F71D-1B4F-4AD9-A4A6-86ADEFC8AF5C}" srcOrd="10" destOrd="0" presId="urn:microsoft.com/office/officeart/2005/8/layout/target3"/>
    <dgm:cxn modelId="{DEB9A912-88AE-4FF2-AD4A-86C5368FC440}" type="presParOf" srcId="{333A1088-737F-45CB-B68E-254E46348037}" destId="{25B08C86-7E15-44DC-BE7F-FFB55DD49D12}" srcOrd="11" destOrd="0" presId="urn:microsoft.com/office/officeart/2005/8/layout/target3"/>
    <dgm:cxn modelId="{ED697506-9089-4F91-B297-B331139E7229}" type="presParOf" srcId="{333A1088-737F-45CB-B68E-254E46348037}" destId="{76644BE8-9D7C-4C09-B250-3D10AF48CBB7}" srcOrd="12" destOrd="0" presId="urn:microsoft.com/office/officeart/2005/8/layout/target3"/>
    <dgm:cxn modelId="{5863B7C1-09DD-4037-A51A-C7F3058B1C92}" type="presParOf" srcId="{333A1088-737F-45CB-B68E-254E46348037}" destId="{EE85B701-7295-41C0-BA7A-34D3756A2AE6}" srcOrd="13" destOrd="0" presId="urn:microsoft.com/office/officeart/2005/8/layout/target3"/>
    <dgm:cxn modelId="{6BC89FD8-6014-4407-98A3-4F82A6AF7D54}" type="presParOf" srcId="{333A1088-737F-45CB-B68E-254E46348037}" destId="{8BEBB6EC-1DAA-4CAC-8A25-BC0FCBD5DBD5}" srcOrd="14" destOrd="0" presId="urn:microsoft.com/office/officeart/2005/8/layout/target3"/>
    <dgm:cxn modelId="{CD7AA4D2-07E4-4764-B71A-66251EEC026F}" type="presParOf" srcId="{333A1088-737F-45CB-B68E-254E46348037}" destId="{AED2198E-93D5-4001-81B4-73124B309672}" srcOrd="15" destOrd="0" presId="urn:microsoft.com/office/officeart/2005/8/layout/target3"/>
    <dgm:cxn modelId="{0E6C1B24-11A8-4D97-B847-14A4C603BBB6}" type="presParOf" srcId="{333A1088-737F-45CB-B68E-254E46348037}" destId="{2BE915AB-18AA-4053-B92C-3BFC9ED204BB}" srcOrd="16" destOrd="0" presId="urn:microsoft.com/office/officeart/2005/8/layout/target3"/>
    <dgm:cxn modelId="{974D184D-C241-4AD5-A17E-76CD3662A5A5}" type="presParOf" srcId="{333A1088-737F-45CB-B68E-254E46348037}" destId="{6BB5E863-4638-4E1D-BFDE-399D028AC4ED}" srcOrd="17" destOrd="0" presId="urn:microsoft.com/office/officeart/2005/8/layout/target3"/>
    <dgm:cxn modelId="{C61B4F6D-BBFC-4B2F-A9C8-F4AA9D5D4405}" type="presParOf" srcId="{333A1088-737F-45CB-B68E-254E46348037}" destId="{5A5FFA88-C948-4069-8E93-59FA12366E83}" srcOrd="18" destOrd="0" presId="urn:microsoft.com/office/officeart/2005/8/layout/target3"/>
    <dgm:cxn modelId="{755A62E2-CA24-4CCC-AAEC-A6D9FB457B2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VY_32_INOVACE_10_Podstatná jména 4.ročník _Vzor růže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 růže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885CF0D-EF38-49EA-B7AB-052699A61F4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69904C7-C6A1-4AD3-9B08-AC11227C8BD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VZOR RŮŽE</a:t>
            </a:r>
            <a:endParaRPr lang="cs-CZ" dirty="0"/>
          </a:p>
        </p:txBody>
      </p:sp>
      <p:pic>
        <p:nvPicPr>
          <p:cNvPr id="1026" name="Picture 2" descr="C:\Users\ihejtmankova\AppData\Local\Microsoft\Windows\Temporary Internet Files\Content.IE5\IYOZLJSJ\MP9004402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916832"/>
            <a:ext cx="5616624" cy="4209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847346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U každého cvičení je připravena kontrola.</a:t>
            </a:r>
          </a:p>
          <a:p>
            <a:r>
              <a:rPr lang="cs-CZ" dirty="0" smtClean="0"/>
              <a:t>Některé stránky lze využít jako </a:t>
            </a:r>
            <a:r>
              <a:rPr lang="cs-CZ" smtClean="0"/>
              <a:t>pracovní listy.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37138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RŮŽE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růže se skloňují podstatná jména rodu ženského zakončená v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1.pádě jednotného čísla koncovkou –e, -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ě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endParaRPr lang="cs-CZ" dirty="0" smtClean="0"/>
          </a:p>
          <a:p>
            <a:r>
              <a:rPr lang="cs-CZ" dirty="0" smtClean="0"/>
              <a:t>Vzor růže je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měkký vzor.</a:t>
            </a:r>
          </a:p>
          <a:p>
            <a:r>
              <a:rPr lang="cs-CZ" dirty="0" smtClean="0"/>
              <a:t>V koncovkách píšeme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vždy –i,-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Obrázek 4" descr="MB9004348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3284984"/>
            <a:ext cx="2016224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mraku zůstanou pouze </a:t>
            </a:r>
            <a:r>
              <a:rPr lang="cs-CZ" dirty="0" err="1" smtClean="0"/>
              <a:t>podst</a:t>
            </a:r>
            <a:r>
              <a:rPr lang="cs-CZ" dirty="0" smtClean="0"/>
              <a:t>. jména podle vzoru růže.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179512" y="1772816"/>
            <a:ext cx="8352928" cy="4653136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270892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chvíle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234888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naušnice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234888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mušle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285293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astra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2708920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epidemie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2780928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rýže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364502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bota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23728" y="364502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pračka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3284984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zlost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342900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společnost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206084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láhev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36296" y="342900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letuška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63888" y="3789040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věc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393305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mříž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259632" y="436510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škola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55776" y="436510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milost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72000" y="450912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bradavice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64288" y="400506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prérie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971600" y="50131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propast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55776" y="494116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tarantule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84168" y="479715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krasavice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83968" y="5229200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mez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940152" y="407707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slunce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51720" y="544522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ovoce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779912" y="5805264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makovice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48064" y="51571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vrtule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51520" y="638132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vyškrtání zůstane 11 slov.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71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7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30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slova v závorce v náležitém tvaru.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chleba s (cibule)</a:t>
            </a:r>
          </a:p>
          <a:p>
            <a:r>
              <a:rPr lang="cs-CZ" dirty="0" smtClean="0"/>
              <a:t>máme novou (televize)</a:t>
            </a:r>
          </a:p>
          <a:p>
            <a:r>
              <a:rPr lang="cs-CZ" dirty="0" smtClean="0"/>
              <a:t>závody v hodu (koule)</a:t>
            </a:r>
          </a:p>
          <a:p>
            <a:r>
              <a:rPr lang="cs-CZ" dirty="0" smtClean="0"/>
              <a:t>má pevnou (vůle)</a:t>
            </a:r>
          </a:p>
          <a:p>
            <a:r>
              <a:rPr lang="cs-CZ" dirty="0" smtClean="0"/>
              <a:t>s pěti ( slepice)</a:t>
            </a:r>
          </a:p>
          <a:p>
            <a:r>
              <a:rPr lang="cs-CZ" dirty="0" smtClean="0"/>
              <a:t>rozbil několik (sklenice)</a:t>
            </a:r>
          </a:p>
          <a:p>
            <a:r>
              <a:rPr lang="cs-CZ" dirty="0" smtClean="0"/>
              <a:t>budova s více (kupole)</a:t>
            </a:r>
          </a:p>
          <a:p>
            <a:r>
              <a:rPr lang="cs-CZ" dirty="0" smtClean="0"/>
              <a:t>ušpinil si (košile)</a:t>
            </a:r>
          </a:p>
          <a:p>
            <a:r>
              <a:rPr lang="cs-CZ" dirty="0" smtClean="0"/>
              <a:t>šel rychlou (chůze)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cibulí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televizi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koulí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vůli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slepicemi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sklenic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kupolemi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košili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chůzí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4008" y="1844824"/>
            <a:ext cx="4320480" cy="44644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MB9001577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314096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do vět </a:t>
            </a:r>
            <a:r>
              <a:rPr lang="cs-CZ" dirty="0" err="1" smtClean="0"/>
              <a:t>podst</a:t>
            </a:r>
            <a:r>
              <a:rPr lang="cs-CZ" dirty="0" smtClean="0"/>
              <a:t>. jména podle vzoru růže.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Letadlo mělo několik …………………..             vrtulí</a:t>
            </a:r>
          </a:p>
          <a:p>
            <a:r>
              <a:rPr lang="cs-CZ" dirty="0" smtClean="0"/>
              <a:t>Na keři se červenají ……………………..              bobule</a:t>
            </a:r>
          </a:p>
          <a:p>
            <a:r>
              <a:rPr lang="cs-CZ" dirty="0" smtClean="0"/>
              <a:t>Pistolník má dvě ………………………….              pistole</a:t>
            </a:r>
          </a:p>
          <a:p>
            <a:r>
              <a:rPr lang="cs-CZ" dirty="0" smtClean="0"/>
              <a:t>V ZOO byl lev a tři ………………………               lvice</a:t>
            </a:r>
          </a:p>
          <a:p>
            <a:r>
              <a:rPr lang="cs-CZ" dirty="0" smtClean="0"/>
              <a:t>Nové boty byly v ………………………….               krabici</a:t>
            </a:r>
          </a:p>
          <a:p>
            <a:r>
              <a:rPr lang="cs-CZ" dirty="0" smtClean="0"/>
              <a:t>Čarodějka měla skleněnou…………..               kouli</a:t>
            </a:r>
          </a:p>
          <a:p>
            <a:r>
              <a:rPr lang="cs-CZ" dirty="0" smtClean="0"/>
              <a:t>Holčička měla ve vlasech …………….               mašli</a:t>
            </a:r>
          </a:p>
          <a:p>
            <a:r>
              <a:rPr lang="cs-CZ" dirty="0" smtClean="0"/>
              <a:t>K večeři jsme měli krupicovou…………….       kaši</a:t>
            </a:r>
          </a:p>
          <a:p>
            <a:r>
              <a:rPr lang="cs-CZ" dirty="0" smtClean="0"/>
              <a:t>U stolu byly čtyři …………………………               židle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732240" y="2060848"/>
            <a:ext cx="2016224" cy="41764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MB9004359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306896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správné písmeno a urči číslo a pád u  </a:t>
            </a:r>
            <a:r>
              <a:rPr lang="cs-CZ" dirty="0" err="1" smtClean="0"/>
              <a:t>podst</a:t>
            </a:r>
            <a:r>
              <a:rPr lang="cs-CZ" dirty="0" smtClean="0"/>
              <a:t>. jména židle.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spadlo pod </a:t>
            </a:r>
            <a:r>
              <a:rPr lang="cs-CZ" dirty="0" err="1" smtClean="0"/>
              <a:t>židl</a:t>
            </a:r>
            <a:r>
              <a:rPr lang="cs-CZ" dirty="0" smtClean="0"/>
              <a:t>_</a:t>
            </a:r>
          </a:p>
          <a:p>
            <a:r>
              <a:rPr lang="cs-CZ" dirty="0" smtClean="0"/>
              <a:t>s těmi </a:t>
            </a:r>
            <a:r>
              <a:rPr lang="cs-CZ" dirty="0" err="1" smtClean="0"/>
              <a:t>židlem</a:t>
            </a:r>
            <a:r>
              <a:rPr lang="cs-CZ" dirty="0" smtClean="0"/>
              <a:t>_</a:t>
            </a:r>
          </a:p>
          <a:p>
            <a:r>
              <a:rPr lang="cs-CZ" dirty="0" smtClean="0"/>
              <a:t>hrálo si pod </a:t>
            </a:r>
            <a:r>
              <a:rPr lang="cs-CZ" dirty="0" err="1" smtClean="0"/>
              <a:t>židl</a:t>
            </a:r>
            <a:r>
              <a:rPr lang="cs-CZ" dirty="0" smtClean="0"/>
              <a:t>_</a:t>
            </a:r>
          </a:p>
          <a:p>
            <a:r>
              <a:rPr lang="cs-CZ" dirty="0" smtClean="0"/>
              <a:t>na dvou </a:t>
            </a:r>
            <a:r>
              <a:rPr lang="cs-CZ" dirty="0" err="1" smtClean="0"/>
              <a:t>židl</a:t>
            </a:r>
            <a:r>
              <a:rPr lang="cs-CZ" dirty="0" smtClean="0"/>
              <a:t>_ch</a:t>
            </a:r>
          </a:p>
          <a:p>
            <a:r>
              <a:rPr lang="cs-CZ" dirty="0" smtClean="0"/>
              <a:t>podat </a:t>
            </a:r>
            <a:r>
              <a:rPr lang="cs-CZ" dirty="0" err="1" smtClean="0"/>
              <a:t>židl</a:t>
            </a:r>
            <a:r>
              <a:rPr lang="cs-CZ" dirty="0" smtClean="0"/>
              <a:t>_</a:t>
            </a:r>
          </a:p>
          <a:p>
            <a:r>
              <a:rPr lang="cs-CZ" dirty="0" smtClean="0"/>
              <a:t>k těm </a:t>
            </a:r>
            <a:r>
              <a:rPr lang="cs-CZ" dirty="0" err="1" smtClean="0"/>
              <a:t>židl</a:t>
            </a:r>
            <a:r>
              <a:rPr lang="cs-CZ" dirty="0" smtClean="0"/>
              <a:t>_m</a:t>
            </a:r>
          </a:p>
          <a:p>
            <a:r>
              <a:rPr lang="cs-CZ" dirty="0" smtClean="0"/>
              <a:t>zařízen bez </a:t>
            </a:r>
            <a:r>
              <a:rPr lang="cs-CZ" dirty="0" err="1" smtClean="0"/>
              <a:t>židl</a:t>
            </a:r>
            <a:r>
              <a:rPr lang="cs-CZ" dirty="0" smtClean="0"/>
              <a:t>_</a:t>
            </a:r>
          </a:p>
          <a:p>
            <a:r>
              <a:rPr lang="cs-CZ" dirty="0" smtClean="0"/>
              <a:t>sedni si na </a:t>
            </a:r>
            <a:r>
              <a:rPr lang="cs-CZ" dirty="0" err="1" smtClean="0"/>
              <a:t>židl</a:t>
            </a:r>
            <a:r>
              <a:rPr lang="cs-CZ" dirty="0" smtClean="0"/>
              <a:t>_</a:t>
            </a:r>
          </a:p>
          <a:p>
            <a:r>
              <a:rPr lang="cs-CZ" dirty="0" smtClean="0"/>
              <a:t>běž k </a:t>
            </a:r>
            <a:r>
              <a:rPr lang="cs-CZ" dirty="0" err="1" smtClean="0"/>
              <a:t>židl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židl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4.p.,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č.j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/>
              <a:t>židlem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7.p.,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č.mn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/>
              <a:t>židl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7.p.č.j.</a:t>
            </a:r>
          </a:p>
          <a:p>
            <a:r>
              <a:rPr lang="cs-CZ" dirty="0" smtClean="0"/>
              <a:t>židl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r>
              <a:rPr lang="cs-CZ" dirty="0" smtClean="0"/>
              <a:t>ch-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6.p.,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č.mn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/>
              <a:t>židl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4.p.,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č.j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/>
              <a:t>židl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r>
              <a:rPr lang="cs-CZ" dirty="0" smtClean="0"/>
              <a:t>m-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3.p.,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č.mn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/>
              <a:t>židl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2.p.,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č.mn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/>
              <a:t>židl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4.p.,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č.j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/>
              <a:t>židl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3.p.,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č.j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27984" y="1988840"/>
            <a:ext cx="4032448" cy="44644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 descr="MB9002376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21297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 </a:t>
            </a:r>
            <a:r>
              <a:rPr lang="cs-CZ" dirty="0" smtClean="0"/>
              <a:t>microsoft.com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Český jazyk 4</a:t>
            </a:r>
            <a:r>
              <a:rPr lang="cs-CZ" sz="2000" dirty="0"/>
              <a:t>: </a:t>
            </a:r>
            <a:r>
              <a:rPr lang="cs-CZ" sz="2000" i="1" dirty="0"/>
              <a:t>učebnice pro 4.ročník</a:t>
            </a:r>
            <a:r>
              <a:rPr lang="cs-CZ" sz="2000" dirty="0"/>
              <a:t>. 2.přepracované vydání. Kyjov: Nová škola Brno, 2005. ISBN 80-85607-92-1.</a:t>
            </a:r>
          </a:p>
          <a:p>
            <a:endParaRPr lang="cs-CZ" sz="20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107</TotalTime>
  <Words>376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VZOR RŮŽE</vt:lpstr>
      <vt:lpstr>ANOTACE</vt:lpstr>
      <vt:lpstr>VZOR RŮŽE</vt:lpstr>
      <vt:lpstr>V mraku zůstanou pouze podst. jména podle vzoru růže.</vt:lpstr>
      <vt:lpstr>Doplň slova v závorce v náležitém tvaru.</vt:lpstr>
      <vt:lpstr>Doplň do vět podst. jména podle vzoru růže.</vt:lpstr>
      <vt:lpstr>Doplň správné písmeno a urči číslo a pád u  podst. jména židle.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Kačenka</cp:lastModifiedBy>
  <cp:revision>30</cp:revision>
  <dcterms:created xsi:type="dcterms:W3CDTF">2012-03-20T22:08:11Z</dcterms:created>
  <dcterms:modified xsi:type="dcterms:W3CDTF">2012-04-03T18:06:50Z</dcterms:modified>
</cp:coreProperties>
</file>