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D83B3-BEB5-4557-9084-6745996AE7FC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3C3E23-F104-4A37-8FFE-D9524DAB2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2_2 Sluchová analýza a syntéza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Sluchová analýza a syntéza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71480"/>
            <a:ext cx="7772400" cy="147002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Cvičení sluchové analýzy a syntézy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3500438"/>
            <a:ext cx="6400800" cy="1752600"/>
          </a:xfrm>
        </p:spPr>
        <p:txBody>
          <a:bodyPr/>
          <a:lstStyle/>
          <a:p>
            <a:pPr algn="l"/>
            <a:r>
              <a:rPr lang="cs-CZ" sz="1600" dirty="0" smtClean="0"/>
              <a:t>Určeno pro : 3.třída a výše</a:t>
            </a:r>
          </a:p>
          <a:p>
            <a:pPr algn="l"/>
            <a:r>
              <a:rPr lang="cs-CZ" sz="1600" dirty="0" smtClean="0"/>
              <a:t>Anotace : cvičení pro nápravu dyslexie </a:t>
            </a:r>
          </a:p>
          <a:p>
            <a:endParaRPr lang="cs-CZ" dirty="0" smtClean="0"/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Rozděl věty na slova a odděl je čarou.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/>
            <a:r>
              <a:rPr lang="cs-CZ" dirty="0" err="1" smtClean="0">
                <a:solidFill>
                  <a:schemeClr val="bg1"/>
                </a:solidFill>
              </a:rPr>
              <a:t>Nastroměrostoujablka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514350" indent="-514350"/>
            <a:endParaRPr lang="cs-CZ" dirty="0">
              <a:solidFill>
                <a:schemeClr val="bg1"/>
              </a:solidFill>
            </a:endParaRPr>
          </a:p>
          <a:p>
            <a:pPr marL="514350" indent="-514350"/>
            <a:r>
              <a:rPr lang="cs-CZ" dirty="0" err="1" smtClean="0">
                <a:solidFill>
                  <a:schemeClr val="bg1"/>
                </a:solidFill>
              </a:rPr>
              <a:t>Sluncekrásněsvítí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514350" indent="-514350"/>
            <a:endParaRPr lang="cs-CZ" dirty="0">
              <a:solidFill>
                <a:schemeClr val="bg1"/>
              </a:solidFill>
            </a:endParaRPr>
          </a:p>
          <a:p>
            <a:pPr marL="514350" indent="-514350"/>
            <a:r>
              <a:rPr lang="cs-CZ" dirty="0" err="1" smtClean="0">
                <a:solidFill>
                  <a:schemeClr val="bg1"/>
                </a:solidFill>
              </a:rPr>
              <a:t>Naoblozeplujímodrémráčky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514350" indent="-514350"/>
            <a:endParaRPr lang="cs-CZ" dirty="0">
              <a:solidFill>
                <a:schemeClr val="bg1"/>
              </a:solidFill>
            </a:endParaRPr>
          </a:p>
          <a:p>
            <a:pPr marL="514350" indent="-514350"/>
            <a:r>
              <a:rPr lang="cs-CZ" dirty="0" err="1" smtClean="0">
                <a:solidFill>
                  <a:schemeClr val="bg1"/>
                </a:solidFill>
              </a:rPr>
              <a:t>Dětipouštějíbarevnédraky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  <a:p>
            <a:pPr marL="514350" indent="-514350"/>
            <a:endParaRPr lang="cs-CZ" b="1" dirty="0" smtClean="0">
              <a:solidFill>
                <a:schemeClr val="bg1"/>
              </a:solidFill>
            </a:endParaRPr>
          </a:p>
          <a:p>
            <a:pPr marL="514350" indent="-514350"/>
            <a:endParaRPr lang="cs-CZ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92D050">
            <a:alpha val="6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Odděl slova čarou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j</a:t>
            </a:r>
            <a:r>
              <a:rPr lang="cs-CZ" dirty="0" err="1" smtClean="0"/>
              <a:t>ablkokoš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z</a:t>
            </a:r>
            <a:r>
              <a:rPr lang="cs-CZ" dirty="0" err="1" smtClean="0"/>
              <a:t>ahradastrom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h</a:t>
            </a:r>
            <a:r>
              <a:rPr lang="cs-CZ" dirty="0" err="1" smtClean="0"/>
              <a:t>rabičkytráva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p</a:t>
            </a:r>
            <a:r>
              <a:rPr lang="cs-CZ" dirty="0" err="1" smtClean="0"/>
              <a:t>lotbranka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/>
              <a:t>p</a:t>
            </a:r>
            <a:r>
              <a:rPr lang="cs-CZ" dirty="0" err="1" smtClean="0"/>
              <a:t>esděti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Vítrlistí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Komínstřecha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zimateplo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Odděl slova čarou a nakresli obrázek.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h</a:t>
            </a:r>
            <a:r>
              <a:rPr lang="cs-CZ" dirty="0" err="1" smtClean="0"/>
              <a:t>oubavlese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/>
              <a:t>d</a:t>
            </a:r>
            <a:r>
              <a:rPr lang="cs-CZ" dirty="0" err="1" smtClean="0"/>
              <a:t>ůmazahrada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2" descr="http://upload.wikimedia.org/wikipedia/commons/thumb/a/a0/2012-08-24_Boletus_fuscoroseus_Smotlacha_253660_crop.jpg/800px-2012-08-24_Boletus_fuscoroseus_Smotlacha_253660_cr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92896"/>
            <a:ext cx="4896544" cy="359284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Odděl slova čarou a nakresli obrázek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draknaobloze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míčvtrávě</a:t>
            </a:r>
            <a:endParaRPr lang="cs-CZ" dirty="0"/>
          </a:p>
        </p:txBody>
      </p:sp>
      <p:pic>
        <p:nvPicPr>
          <p:cNvPr id="5" name="Obrázek 4" descr="pohadky-dra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2357430"/>
            <a:ext cx="4295775" cy="3476625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Spoj slabiky do slov a slova napiš.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– </a:t>
            </a:r>
            <a:r>
              <a:rPr lang="cs-CZ" dirty="0" err="1" smtClean="0"/>
              <a:t>mín</a:t>
            </a:r>
            <a:r>
              <a:rPr lang="cs-CZ" dirty="0" smtClean="0"/>
              <a:t> – 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err="1" smtClean="0"/>
              <a:t>Hruš</a:t>
            </a:r>
            <a:r>
              <a:rPr lang="cs-CZ" dirty="0" smtClean="0"/>
              <a:t> - 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err="1" smtClean="0"/>
              <a:t>Stro</a:t>
            </a:r>
            <a:r>
              <a:rPr lang="cs-CZ" dirty="0" smtClean="0"/>
              <a:t> – </a:t>
            </a:r>
            <a:r>
              <a:rPr lang="cs-CZ" dirty="0" err="1" smtClean="0"/>
              <a:t>me</a:t>
            </a:r>
            <a:r>
              <a:rPr lang="cs-CZ" dirty="0" smtClean="0"/>
              <a:t> - </a:t>
            </a:r>
            <a:r>
              <a:rPr lang="cs-CZ" dirty="0" err="1" smtClean="0"/>
              <a:t>ček</a:t>
            </a:r>
            <a:endParaRPr lang="cs-CZ" dirty="0" smtClean="0"/>
          </a:p>
          <a:p>
            <a:r>
              <a:rPr lang="cs-CZ" dirty="0" smtClean="0"/>
              <a:t>Se – </a:t>
            </a:r>
            <a:r>
              <a:rPr lang="cs-CZ" dirty="0" err="1" smtClean="0"/>
              <a:t>kač</a:t>
            </a:r>
            <a:r>
              <a:rPr lang="cs-CZ" dirty="0" smtClean="0"/>
              <a:t> - 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smtClean="0"/>
              <a:t>Tra – </a:t>
            </a:r>
            <a:r>
              <a:rPr lang="cs-CZ" dirty="0" err="1" smtClean="0"/>
              <a:t>vič</a:t>
            </a:r>
            <a:r>
              <a:rPr lang="cs-CZ" dirty="0" smtClean="0"/>
              <a:t> - 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smtClean="0"/>
              <a:t>Po – moc – ní - </a:t>
            </a:r>
            <a:r>
              <a:rPr lang="cs-CZ" dirty="0" err="1" smtClean="0"/>
              <a:t>ček</a:t>
            </a:r>
            <a:endParaRPr lang="cs-CZ" dirty="0" smtClean="0"/>
          </a:p>
          <a:p>
            <a:r>
              <a:rPr lang="cs-CZ" dirty="0" smtClean="0"/>
              <a:t>Trak - tor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000109"/>
            <a:ext cx="635796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mtClean="0"/>
              <a:t>http</a:t>
            </a:r>
            <a:r>
              <a:rPr lang="cs-CZ" dirty="0" smtClean="0"/>
              <a:t>://cs.wikipedia.org/wiki/H%C5%99ib_(Boletus)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predskolaci.cz</a:t>
            </a:r>
            <a:r>
              <a:rPr lang="cs-CZ" dirty="0" smtClean="0"/>
              <a:t>/?p=7794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151</Words>
  <Application>Microsoft Office PowerPoint</Application>
  <PresentationFormat>Předvádění na obrazovce (4:3)</PresentationFormat>
  <Paragraphs>51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Cvičení sluchové analýzy a syntézy</vt:lpstr>
      <vt:lpstr>Rozděl věty na slova a odděl je čarou.</vt:lpstr>
      <vt:lpstr>Odděl slova čarou.</vt:lpstr>
      <vt:lpstr>Odděl slova čarou a nakresli obrázek.</vt:lpstr>
      <vt:lpstr>Odděl slova čarou a nakresli obrázek.</vt:lpstr>
      <vt:lpstr>Spoj slabiky do slov a slova napiš.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Cvičení sluchové analýzy a syntézy</dc:title>
  <dc:creator>uživatel</dc:creator>
  <cp:lastModifiedBy>Veronika</cp:lastModifiedBy>
  <cp:revision>13</cp:revision>
  <dcterms:created xsi:type="dcterms:W3CDTF">2011-10-18T13:53:55Z</dcterms:created>
  <dcterms:modified xsi:type="dcterms:W3CDTF">2014-06-10T16:27:39Z</dcterms:modified>
</cp:coreProperties>
</file>