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4" r:id="rId2"/>
    <p:sldId id="268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0033CC"/>
    <a:srgbClr val="66FF66"/>
    <a:srgbClr val="00FF00"/>
    <a:srgbClr val="FFCC00"/>
    <a:srgbClr val="FF99FF"/>
    <a:srgbClr val="CC66FF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9253F6-EBBC-4E3C-8EC3-DCE1B44CC292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859913-4177-496E-9729-4B464BC3202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859913-4177-496E-9729-4B464BC32026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323528" y="1628801"/>
          <a:ext cx="8640960" cy="4634097"/>
        </p:xfrm>
        <a:graphic>
          <a:graphicData uri="http://schemas.openxmlformats.org/drawingml/2006/table">
            <a:tbl>
              <a:tblPr/>
              <a:tblGrid>
                <a:gridCol w="2567056"/>
                <a:gridCol w="6073904"/>
              </a:tblGrid>
              <a:tr h="59220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Název školy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Gymnázium, střední odborná škola, střední odborné učiliště a vyšší odborná škola, Hořice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61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Číslo projektu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CZ.1.07/1.5.00/34.0873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61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Název materiálu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VY_22_INOVACE_01.02.04. </a:t>
                      </a:r>
                      <a:r>
                        <a:rPr lang="cs-CZ" sz="1400" dirty="0" err="1" smtClean="0">
                          <a:latin typeface="Arial" pitchFamily="34" charset="0"/>
                          <a:cs typeface="Arial" pitchFamily="34" charset="0"/>
                        </a:rPr>
                        <a:t>Meine</a:t>
                      </a: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dirty="0" err="1" smtClean="0">
                          <a:latin typeface="Arial" pitchFamily="34" charset="0"/>
                          <a:cs typeface="Arial" pitchFamily="34" charset="0"/>
                        </a:rPr>
                        <a:t>Ferien</a:t>
                      </a:r>
                      <a:endParaRPr lang="cs-CZ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61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Mgr. Renáta </a:t>
                      </a:r>
                      <a:r>
                        <a:rPr lang="cs-CZ" sz="1400" dirty="0" err="1" smtClean="0">
                          <a:latin typeface="Arial" pitchFamily="34" charset="0"/>
                          <a:cs typeface="Arial" pitchFamily="34" charset="0"/>
                        </a:rPr>
                        <a:t>Hořejšková</a:t>
                      </a:r>
                      <a:endParaRPr lang="cs-CZ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61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Tematická oblast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Podpora k učebnici Studio d</a:t>
                      </a:r>
                      <a:endParaRPr lang="cs-CZ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751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Ročník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</a:t>
                      </a:r>
                      <a:endParaRPr lang="cs-CZ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61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Datum tvorby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Arial" pitchFamily="34" charset="0"/>
                          <a:cs typeface="Arial" pitchFamily="34" charset="0"/>
                        </a:rPr>
                        <a:t>Leden </a:t>
                      </a: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  <a:endParaRPr lang="cs-CZ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593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Vlastní iniciativa – žáci popisují obrázky, tvoří věty v perfektu, porovnají s textem. Na závěr žáci vytvoří vlastní plakáty na téma : </a:t>
                      </a:r>
                      <a:r>
                        <a:rPr lang="cs-CZ" sz="1400" dirty="0" err="1" smtClean="0">
                          <a:latin typeface="Arial" pitchFamily="34" charset="0"/>
                          <a:cs typeface="Arial" pitchFamily="34" charset="0"/>
                        </a:rPr>
                        <a:t>Meine</a:t>
                      </a: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dirty="0" err="1" smtClean="0">
                          <a:latin typeface="Arial" pitchFamily="34" charset="0"/>
                          <a:cs typeface="Arial" pitchFamily="34" charset="0"/>
                        </a:rPr>
                        <a:t>beste</a:t>
                      </a: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dirty="0" err="1" smtClean="0">
                          <a:latin typeface="Arial" pitchFamily="34" charset="0"/>
                          <a:cs typeface="Arial" pitchFamily="34" charset="0"/>
                        </a:rPr>
                        <a:t>Ferien</a:t>
                      </a: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cs-CZ" sz="1400" dirty="0" err="1" smtClean="0">
                          <a:latin typeface="Arial" pitchFamily="34" charset="0"/>
                          <a:cs typeface="Arial" pitchFamily="34" charset="0"/>
                        </a:rPr>
                        <a:t>Meine</a:t>
                      </a: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dirty="0" err="1" smtClean="0">
                          <a:latin typeface="Arial" pitchFamily="34" charset="0"/>
                          <a:cs typeface="Arial" pitchFamily="34" charset="0"/>
                        </a:rPr>
                        <a:t>Traumreise</a:t>
                      </a: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, ….</a:t>
                      </a:r>
                      <a:endParaRPr lang="cs-CZ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97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Metodický pokyn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 Prezentace</a:t>
                      </a:r>
                      <a:endParaRPr lang="cs-CZ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0"/>
            <a:ext cx="604867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2123728" y="6309320"/>
            <a:ext cx="4524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Všechny použité fotografie jsou z vlastní sbírky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9933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cs-CZ" dirty="0" err="1" smtClean="0"/>
              <a:t>Ferien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Simone</a:t>
            </a:r>
            <a:endParaRPr lang="cs-CZ" dirty="0"/>
          </a:p>
        </p:txBody>
      </p:sp>
      <p:pic>
        <p:nvPicPr>
          <p:cNvPr id="1026" name="Picture 2" descr="C:\Users\Doma\Desktop\renata\sc0003.bm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132856"/>
            <a:ext cx="5616624" cy="40332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Simone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reist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Im</a:t>
            </a:r>
            <a:r>
              <a:rPr lang="cs-CZ" dirty="0" smtClean="0"/>
              <a:t> Sommer </a:t>
            </a:r>
            <a:r>
              <a:rPr lang="cs-CZ" dirty="0" err="1" smtClean="0"/>
              <a:t>ist</a:t>
            </a:r>
            <a:r>
              <a:rPr lang="cs-CZ" dirty="0" smtClean="0"/>
              <a:t>  </a:t>
            </a:r>
            <a:r>
              <a:rPr lang="cs-CZ" dirty="0" err="1" smtClean="0"/>
              <a:t>sie</a:t>
            </a:r>
            <a:r>
              <a:rPr lang="cs-CZ" dirty="0" smtClean="0"/>
              <a:t> nach </a:t>
            </a:r>
            <a:r>
              <a:rPr lang="cs-CZ" dirty="0" err="1" smtClean="0"/>
              <a:t>Norwegen</a:t>
            </a:r>
            <a:r>
              <a:rPr lang="cs-CZ" dirty="0" smtClean="0"/>
              <a:t> </a:t>
            </a:r>
            <a:r>
              <a:rPr lang="cs-CZ" dirty="0" err="1" smtClean="0"/>
              <a:t>gereist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Straße</a:t>
            </a:r>
            <a:r>
              <a:rPr lang="cs-CZ" dirty="0" smtClean="0"/>
              <a:t>  </a:t>
            </a:r>
            <a:r>
              <a:rPr lang="cs-CZ" dirty="0" err="1" smtClean="0"/>
              <a:t>Trollstigen</a:t>
            </a:r>
            <a:r>
              <a:rPr lang="cs-CZ" dirty="0" smtClean="0"/>
              <a:t> </a:t>
            </a:r>
            <a:r>
              <a:rPr lang="cs-CZ" dirty="0" err="1" smtClean="0"/>
              <a:t>gefahren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Campingplatz</a:t>
            </a:r>
            <a:r>
              <a:rPr lang="cs-CZ" dirty="0" smtClean="0"/>
              <a:t> </a:t>
            </a:r>
            <a:r>
              <a:rPr lang="cs-CZ" dirty="0" err="1" smtClean="0"/>
              <a:t>geschlafen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Souvenirs</a:t>
            </a:r>
            <a:r>
              <a:rPr lang="cs-CZ" dirty="0" smtClean="0"/>
              <a:t>  …………….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3074" name="Picture 2" descr="C:\Users\Doma\Desktop\renata\sc0003.bm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848"/>
            <a:ext cx="4680520" cy="336101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Luise</a:t>
            </a:r>
            <a:endParaRPr lang="cs-CZ" dirty="0"/>
          </a:p>
        </p:txBody>
      </p:sp>
      <p:pic>
        <p:nvPicPr>
          <p:cNvPr id="1026" name="Picture 2" descr="C:\Users\Doma\Desktop\renata\sc0001.bm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988840"/>
            <a:ext cx="6336704" cy="4516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Luise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 </a:t>
            </a:r>
            <a:r>
              <a:rPr lang="cs-CZ" dirty="0" err="1" smtClean="0"/>
              <a:t>Geschichte</a:t>
            </a:r>
            <a:r>
              <a:rPr lang="cs-CZ" dirty="0" smtClean="0"/>
              <a:t>.</a:t>
            </a:r>
          </a:p>
          <a:p>
            <a:r>
              <a:rPr lang="cs-CZ" dirty="0" smtClean="0"/>
              <a:t>Vor </a:t>
            </a:r>
            <a:r>
              <a:rPr lang="cs-CZ" dirty="0" err="1" smtClean="0"/>
              <a:t>zwei</a:t>
            </a:r>
            <a:r>
              <a:rPr lang="cs-CZ" dirty="0" smtClean="0"/>
              <a:t> </a:t>
            </a:r>
            <a:r>
              <a:rPr lang="cs-CZ" dirty="0" err="1" smtClean="0"/>
              <a:t>Jahren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Griechenland</a:t>
            </a:r>
            <a:r>
              <a:rPr lang="cs-CZ" dirty="0" smtClean="0"/>
              <a:t> </a:t>
            </a:r>
            <a:r>
              <a:rPr lang="cs-CZ" dirty="0" err="1" smtClean="0"/>
              <a:t>besucht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nach </a:t>
            </a:r>
            <a:r>
              <a:rPr lang="cs-CZ" dirty="0" err="1" smtClean="0"/>
              <a:t>Athen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dem</a:t>
            </a:r>
            <a:r>
              <a:rPr lang="cs-CZ" dirty="0" smtClean="0"/>
              <a:t> </a:t>
            </a:r>
            <a:r>
              <a:rPr lang="cs-CZ" dirty="0" err="1" smtClean="0"/>
              <a:t>Flugzeug</a:t>
            </a:r>
            <a:r>
              <a:rPr lang="cs-CZ" dirty="0" smtClean="0"/>
              <a:t> …………….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viel</a:t>
            </a:r>
            <a:r>
              <a:rPr lang="cs-CZ" dirty="0" smtClean="0"/>
              <a:t> </a:t>
            </a:r>
            <a:r>
              <a:rPr lang="cs-CZ" dirty="0" err="1" smtClean="0"/>
              <a:t>fotografiert</a:t>
            </a:r>
            <a:r>
              <a:rPr lang="cs-CZ" dirty="0" smtClean="0"/>
              <a:t>.</a:t>
            </a:r>
          </a:p>
          <a:p>
            <a:r>
              <a:rPr lang="cs-CZ" dirty="0" smtClean="0"/>
              <a:t>Die </a:t>
            </a:r>
            <a:r>
              <a:rPr lang="cs-CZ" dirty="0" err="1" smtClean="0"/>
              <a:t>Reise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viel</a:t>
            </a:r>
            <a:r>
              <a:rPr lang="cs-CZ" dirty="0" smtClean="0"/>
              <a:t> </a:t>
            </a:r>
            <a:r>
              <a:rPr lang="cs-CZ" dirty="0" err="1" smtClean="0"/>
              <a:t>gekostet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C:\Users\Doma\Desktop\renata\sc0001.bm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276872"/>
            <a:ext cx="5154103" cy="3673670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Thomas</a:t>
            </a:r>
            <a:endParaRPr lang="cs-CZ" dirty="0"/>
          </a:p>
        </p:txBody>
      </p:sp>
      <p:pic>
        <p:nvPicPr>
          <p:cNvPr id="3074" name="Picture 2" descr="C:\Users\Doma\Desktop\renata\sc0002.bm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97575"/>
            <a:ext cx="6209716" cy="4960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Thomas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liebt</a:t>
            </a:r>
            <a:r>
              <a:rPr lang="cs-CZ" dirty="0" smtClean="0"/>
              <a:t> </a:t>
            </a:r>
            <a:r>
              <a:rPr lang="cs-CZ" dirty="0" err="1" smtClean="0"/>
              <a:t>Berge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schon</a:t>
            </a:r>
            <a:r>
              <a:rPr lang="cs-CZ" dirty="0" smtClean="0"/>
              <a:t> </a:t>
            </a:r>
            <a:r>
              <a:rPr lang="cs-CZ" dirty="0" err="1" smtClean="0"/>
              <a:t>dreimal</a:t>
            </a:r>
            <a:r>
              <a:rPr lang="cs-CZ" dirty="0" smtClean="0"/>
              <a:t> in den </a:t>
            </a:r>
            <a:r>
              <a:rPr lang="cs-CZ" dirty="0" err="1" smtClean="0"/>
              <a:t>Alpen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Im</a:t>
            </a:r>
            <a:r>
              <a:rPr lang="cs-CZ" dirty="0" smtClean="0"/>
              <a:t> August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 Zugspitze </a:t>
            </a:r>
            <a:r>
              <a:rPr lang="cs-CZ" dirty="0" err="1" smtClean="0"/>
              <a:t>erreicht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gutes</a:t>
            </a:r>
            <a:r>
              <a:rPr lang="cs-CZ" dirty="0" smtClean="0"/>
              <a:t> </a:t>
            </a:r>
            <a:r>
              <a:rPr lang="cs-CZ" dirty="0" err="1" smtClean="0"/>
              <a:t>Wetter</a:t>
            </a:r>
            <a:r>
              <a:rPr lang="cs-CZ" dirty="0" smtClean="0"/>
              <a:t> ……………. .</a:t>
            </a:r>
          </a:p>
          <a:p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Spitze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der </a:t>
            </a:r>
            <a:r>
              <a:rPr lang="cs-CZ" dirty="0" err="1" smtClean="0"/>
              <a:t>Bahn</a:t>
            </a:r>
            <a:r>
              <a:rPr lang="cs-CZ" dirty="0" smtClean="0"/>
              <a:t> </a:t>
            </a:r>
            <a:r>
              <a:rPr lang="cs-CZ" dirty="0" err="1" smtClean="0"/>
              <a:t>gefahren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 descr="C:\Users\Doma\Desktop\renata\sc0002.bm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1556792"/>
            <a:ext cx="5842992" cy="4667480"/>
          </a:xfrm>
          <a:prstGeom prst="rect">
            <a:avLst/>
          </a:prstGeom>
          <a:noFill/>
          <a:scene3d>
            <a:camera prst="isometricOffAxis2Righ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Clara</a:t>
            </a:r>
            <a:endParaRPr lang="cs-CZ" dirty="0"/>
          </a:p>
        </p:txBody>
      </p:sp>
      <p:pic>
        <p:nvPicPr>
          <p:cNvPr id="5122" name="Picture 2" descr="C:\Users\Doma\Desktop\renata\sc0004.bm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628800"/>
            <a:ext cx="6685733" cy="4514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Clara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fährt</a:t>
            </a:r>
            <a:r>
              <a:rPr lang="cs-CZ" dirty="0" smtClean="0"/>
              <a:t> </a:t>
            </a:r>
            <a:r>
              <a:rPr lang="cs-CZ" dirty="0" err="1" smtClean="0"/>
              <a:t>jedes</a:t>
            </a:r>
            <a:r>
              <a:rPr lang="cs-CZ" dirty="0" smtClean="0"/>
              <a:t> </a:t>
            </a:r>
            <a:r>
              <a:rPr lang="cs-CZ" dirty="0" err="1" smtClean="0"/>
              <a:t>Jahr</a:t>
            </a:r>
            <a:r>
              <a:rPr lang="cs-CZ" dirty="0" smtClean="0"/>
              <a:t> </a:t>
            </a:r>
            <a:r>
              <a:rPr lang="cs-CZ" dirty="0" err="1" smtClean="0"/>
              <a:t>ans</a:t>
            </a:r>
            <a:r>
              <a:rPr lang="cs-CZ" dirty="0" smtClean="0"/>
              <a:t> </a:t>
            </a:r>
            <a:r>
              <a:rPr lang="cs-CZ" dirty="0" err="1" smtClean="0"/>
              <a:t>Meer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Letzten</a:t>
            </a:r>
            <a:r>
              <a:rPr lang="cs-CZ" dirty="0" smtClean="0"/>
              <a:t> </a:t>
            </a:r>
            <a:r>
              <a:rPr lang="cs-CZ" dirty="0" err="1" smtClean="0"/>
              <a:t>Juli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nach </a:t>
            </a:r>
            <a:r>
              <a:rPr lang="cs-CZ" dirty="0" err="1" smtClean="0"/>
              <a:t>Kroatien</a:t>
            </a:r>
            <a:r>
              <a:rPr lang="cs-CZ" dirty="0" smtClean="0"/>
              <a:t> </a:t>
            </a:r>
            <a:r>
              <a:rPr lang="cs-CZ" dirty="0" err="1" smtClean="0"/>
              <a:t>gereist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….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Meer</a:t>
            </a:r>
            <a:r>
              <a:rPr lang="cs-CZ" dirty="0" smtClean="0"/>
              <a:t> ………….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…..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Schiffsreise</a:t>
            </a:r>
            <a:r>
              <a:rPr lang="cs-CZ" dirty="0" smtClean="0"/>
              <a:t> ……………… 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…… alte </a:t>
            </a:r>
            <a:r>
              <a:rPr lang="cs-CZ" dirty="0" err="1" smtClean="0"/>
              <a:t>Städte</a:t>
            </a:r>
            <a:r>
              <a:rPr lang="cs-CZ" dirty="0" smtClean="0"/>
              <a:t> ……………...</a:t>
            </a:r>
            <a:endParaRPr lang="cs-CZ" dirty="0"/>
          </a:p>
        </p:txBody>
      </p:sp>
      <p:pic>
        <p:nvPicPr>
          <p:cNvPr id="6146" name="Picture 2" descr="C:\Users\Doma\Desktop\renata\sc0004.bm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31568" y="1772816"/>
            <a:ext cx="5612432" cy="3789837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Jan</a:t>
            </a:r>
            <a:endParaRPr lang="cs-CZ" dirty="0"/>
          </a:p>
        </p:txBody>
      </p:sp>
      <p:pic>
        <p:nvPicPr>
          <p:cNvPr id="7170" name="Picture 2" descr="C:\Users\Doma\Desktop\renata\sc.bm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84784"/>
            <a:ext cx="6937253" cy="47201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Jan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Sein Hobby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Wassertouristik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Freunden</a:t>
            </a:r>
            <a:r>
              <a:rPr lang="cs-CZ" dirty="0" smtClean="0"/>
              <a:t> </a:t>
            </a:r>
            <a:r>
              <a:rPr lang="cs-CZ" dirty="0" err="1" smtClean="0"/>
              <a:t>Ferien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Sázava </a:t>
            </a:r>
            <a:r>
              <a:rPr lang="cs-CZ" dirty="0" err="1" smtClean="0"/>
              <a:t>gemacht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schaffen</a:t>
            </a:r>
            <a:r>
              <a:rPr lang="cs-CZ" dirty="0" smtClean="0"/>
              <a:t> - jeden </a:t>
            </a:r>
            <a:r>
              <a:rPr lang="cs-CZ" dirty="0" err="1" smtClean="0"/>
              <a:t>Tag</a:t>
            </a:r>
            <a:r>
              <a:rPr lang="cs-CZ" dirty="0" smtClean="0"/>
              <a:t>  -</a:t>
            </a:r>
          </a:p>
          <a:p>
            <a:pPr>
              <a:buNone/>
            </a:pPr>
            <a:r>
              <a:rPr lang="cs-CZ" dirty="0" smtClean="0"/>
              <a:t>     10 km </a:t>
            </a:r>
          </a:p>
          <a:p>
            <a:r>
              <a:rPr lang="cs-CZ" dirty="0" err="1" smtClean="0"/>
              <a:t>zelten</a:t>
            </a:r>
            <a:r>
              <a:rPr lang="cs-CZ" dirty="0" smtClean="0"/>
              <a:t> - 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Fluß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kochen</a:t>
            </a:r>
            <a:r>
              <a:rPr lang="cs-CZ" dirty="0" smtClean="0"/>
              <a:t> -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Feuer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8194" name="Picture 2" descr="C:\Users\Doma\Desktop\renata\sc.bm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16832"/>
            <a:ext cx="5544616" cy="3772627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FF00"/>
                </a:solidFill>
              </a:rPr>
              <a:t> ….. </a:t>
            </a:r>
            <a:r>
              <a:rPr lang="cs-CZ" sz="6000" dirty="0" err="1" smtClean="0">
                <a:solidFill>
                  <a:srgbClr val="FFFF00"/>
                </a:solidFill>
              </a:rPr>
              <a:t>und</a:t>
            </a:r>
            <a:r>
              <a:rPr lang="cs-CZ" sz="6000" dirty="0" smtClean="0">
                <a:solidFill>
                  <a:srgbClr val="FFFF00"/>
                </a:solidFill>
              </a:rPr>
              <a:t> </a:t>
            </a:r>
            <a:r>
              <a:rPr lang="cs-CZ" sz="6000" dirty="0" err="1" smtClean="0">
                <a:solidFill>
                  <a:srgbClr val="FFFF00"/>
                </a:solidFill>
              </a:rPr>
              <a:t>du</a:t>
            </a:r>
            <a:r>
              <a:rPr lang="cs-CZ" sz="6000" dirty="0" smtClean="0">
                <a:solidFill>
                  <a:srgbClr val="FFFF00"/>
                </a:solidFill>
              </a:rPr>
              <a:t>?</a:t>
            </a:r>
            <a:endParaRPr lang="cs-CZ" sz="6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Simone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Souvenirs</a:t>
            </a:r>
            <a:r>
              <a:rPr lang="cs-CZ" dirty="0" smtClean="0"/>
              <a:t> </a:t>
            </a:r>
            <a:r>
              <a:rPr lang="cs-CZ" dirty="0" err="1" smtClean="0"/>
              <a:t>gekauft</a:t>
            </a:r>
            <a:r>
              <a:rPr lang="cs-CZ" dirty="0" smtClean="0"/>
              <a:t>.</a:t>
            </a:r>
          </a:p>
          <a:p>
            <a:r>
              <a:rPr lang="cs-CZ" dirty="0" smtClean="0"/>
              <a:t>Luise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nach </a:t>
            </a:r>
            <a:r>
              <a:rPr lang="cs-CZ" dirty="0" err="1" smtClean="0"/>
              <a:t>Athen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dem</a:t>
            </a:r>
            <a:r>
              <a:rPr lang="cs-CZ" dirty="0" smtClean="0"/>
              <a:t> </a:t>
            </a:r>
            <a:r>
              <a:rPr lang="cs-CZ" dirty="0" err="1" smtClean="0"/>
              <a:t>Flugzeug</a:t>
            </a:r>
            <a:r>
              <a:rPr lang="cs-CZ" dirty="0" smtClean="0"/>
              <a:t> </a:t>
            </a:r>
            <a:r>
              <a:rPr lang="cs-CZ" dirty="0" err="1" smtClean="0"/>
              <a:t>geflogen</a:t>
            </a:r>
            <a:r>
              <a:rPr lang="cs-CZ" dirty="0" smtClean="0"/>
              <a:t>.</a:t>
            </a:r>
          </a:p>
          <a:p>
            <a:r>
              <a:rPr lang="cs-CZ" dirty="0" smtClean="0"/>
              <a:t>Thomas</a:t>
            </a:r>
          </a:p>
          <a:p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gutes</a:t>
            </a:r>
            <a:r>
              <a:rPr lang="cs-CZ" dirty="0" smtClean="0"/>
              <a:t> </a:t>
            </a:r>
            <a:r>
              <a:rPr lang="cs-CZ" dirty="0" err="1" smtClean="0"/>
              <a:t>Wetter</a:t>
            </a:r>
            <a:r>
              <a:rPr lang="cs-CZ" dirty="0" smtClean="0"/>
              <a:t> </a:t>
            </a:r>
            <a:r>
              <a:rPr lang="cs-CZ" dirty="0" err="1" smtClean="0"/>
              <a:t>gehabt</a:t>
            </a:r>
            <a:r>
              <a:rPr lang="cs-CZ" dirty="0" smtClean="0"/>
              <a:t>.</a:t>
            </a:r>
          </a:p>
          <a:p>
            <a:r>
              <a:rPr lang="cs-CZ" dirty="0" smtClean="0"/>
              <a:t>Clara 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Meer</a:t>
            </a:r>
            <a:r>
              <a:rPr lang="cs-CZ" dirty="0" smtClean="0"/>
              <a:t> </a:t>
            </a:r>
            <a:r>
              <a:rPr lang="cs-CZ" dirty="0" err="1" smtClean="0"/>
              <a:t>gebadet</a:t>
            </a:r>
            <a:r>
              <a:rPr lang="cs-CZ" dirty="0" smtClean="0"/>
              <a:t>.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Schiffsreise</a:t>
            </a:r>
            <a:r>
              <a:rPr lang="cs-CZ" dirty="0" smtClean="0"/>
              <a:t> </a:t>
            </a:r>
            <a:r>
              <a:rPr lang="cs-CZ" dirty="0" err="1" smtClean="0"/>
              <a:t>gemacht</a:t>
            </a:r>
            <a:r>
              <a:rPr lang="cs-CZ" dirty="0" smtClean="0"/>
              <a:t>.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alte </a:t>
            </a:r>
            <a:r>
              <a:rPr lang="cs-CZ" dirty="0" err="1" smtClean="0"/>
              <a:t>Städte</a:t>
            </a:r>
            <a:r>
              <a:rPr lang="cs-CZ" dirty="0" smtClean="0"/>
              <a:t> </a:t>
            </a:r>
            <a:r>
              <a:rPr lang="cs-CZ" dirty="0" err="1" smtClean="0"/>
              <a:t>besucht</a:t>
            </a:r>
            <a:r>
              <a:rPr lang="cs-CZ" dirty="0" smtClean="0"/>
              <a:t>.</a:t>
            </a:r>
          </a:p>
          <a:p>
            <a:r>
              <a:rPr lang="cs-CZ" dirty="0" smtClean="0"/>
              <a:t>Jan</a:t>
            </a:r>
          </a:p>
          <a:p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jeden </a:t>
            </a:r>
            <a:r>
              <a:rPr lang="cs-CZ" dirty="0" err="1" smtClean="0"/>
              <a:t>Tag</a:t>
            </a:r>
            <a:r>
              <a:rPr lang="cs-CZ" dirty="0" smtClean="0"/>
              <a:t> 10km </a:t>
            </a:r>
            <a:r>
              <a:rPr lang="cs-CZ" dirty="0" err="1" smtClean="0"/>
              <a:t>geschafft</a:t>
            </a:r>
            <a:r>
              <a:rPr lang="cs-CZ" dirty="0" smtClean="0"/>
              <a:t>.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Fluß</a:t>
            </a:r>
            <a:r>
              <a:rPr lang="cs-CZ" dirty="0" smtClean="0"/>
              <a:t> </a:t>
            </a:r>
            <a:r>
              <a:rPr lang="cs-CZ" dirty="0" err="1" smtClean="0"/>
              <a:t>gezeltet</a:t>
            </a:r>
            <a:r>
              <a:rPr lang="cs-CZ" dirty="0" smtClean="0"/>
              <a:t>.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Feuer</a:t>
            </a:r>
            <a:r>
              <a:rPr lang="cs-CZ" dirty="0" smtClean="0"/>
              <a:t> </a:t>
            </a:r>
            <a:r>
              <a:rPr lang="cs-CZ" dirty="0" err="1" smtClean="0"/>
              <a:t>gekocht</a:t>
            </a:r>
            <a:r>
              <a:rPr lang="cs-CZ" smtClean="0"/>
              <a:t>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324</Words>
  <Application>Microsoft Office PowerPoint</Application>
  <PresentationFormat>Předvádění na obrazovce (4:3)</PresentationFormat>
  <Paragraphs>69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Ferien </vt:lpstr>
      <vt:lpstr>Simone</vt:lpstr>
      <vt:lpstr>Simone</vt:lpstr>
      <vt:lpstr>Luise</vt:lpstr>
      <vt:lpstr>Luise</vt:lpstr>
      <vt:lpstr>Thomas</vt:lpstr>
      <vt:lpstr>Thomas</vt:lpstr>
      <vt:lpstr>Clara</vt:lpstr>
      <vt:lpstr>Clara</vt:lpstr>
      <vt:lpstr>Jan</vt:lpstr>
      <vt:lpstr>Jan</vt:lpstr>
      <vt:lpstr> ….. und du?</vt:lpstr>
      <vt:lpstr>Řešení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</dc:creator>
  <cp:lastModifiedBy>Doma</cp:lastModifiedBy>
  <cp:revision>26</cp:revision>
  <dcterms:created xsi:type="dcterms:W3CDTF">2013-02-11T17:56:17Z</dcterms:created>
  <dcterms:modified xsi:type="dcterms:W3CDTF">2014-02-20T14:48:59Z</dcterms:modified>
</cp:coreProperties>
</file>