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4" r:id="rId2"/>
    <p:sldId id="273" r:id="rId3"/>
    <p:sldId id="271" r:id="rId4"/>
    <p:sldId id="265" r:id="rId5"/>
    <p:sldId id="256" r:id="rId6"/>
    <p:sldId id="261" r:id="rId7"/>
    <p:sldId id="262" r:id="rId8"/>
    <p:sldId id="263" r:id="rId9"/>
    <p:sldId id="260" r:id="rId10"/>
    <p:sldId id="257" r:id="rId11"/>
    <p:sldId id="258" r:id="rId12"/>
    <p:sldId id="259" r:id="rId13"/>
    <p:sldId id="266" r:id="rId14"/>
    <p:sldId id="270" r:id="rId15"/>
    <p:sldId id="275" r:id="rId16"/>
    <p:sldId id="276" r:id="rId17"/>
    <p:sldId id="277" r:id="rId18"/>
    <p:sldId id="278" r:id="rId19"/>
  </p:sldIdLst>
  <p:sldSz cx="9144000" cy="6858000" type="screen4x3"/>
  <p:notesSz cx="6858000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82" autoAdjust="0"/>
    <p:restoredTop sz="86486" autoAdjust="0"/>
  </p:normalViewPr>
  <p:slideViewPr>
    <p:cSldViewPr>
      <p:cViewPr varScale="1">
        <p:scale>
          <a:sx n="67" d="100"/>
          <a:sy n="67" d="100"/>
        </p:scale>
        <p:origin x="-124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1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32656"/>
            <a:ext cx="5762625" cy="1257300"/>
          </a:xfrm>
          <a:prstGeom prst="rect">
            <a:avLst/>
          </a:prstGeom>
          <a:noFill/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47664" y="1988840"/>
          <a:ext cx="5762625" cy="4012692"/>
        </p:xfrm>
        <a:graphic>
          <a:graphicData uri="http://schemas.openxmlformats.org/drawingml/2006/table">
            <a:tbl>
              <a:tblPr/>
              <a:tblGrid>
                <a:gridCol w="1873201"/>
                <a:gridCol w="3889424"/>
              </a:tblGrid>
              <a:tr h="35814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Gymnázium, střední odborná škola, střední odborné učiliště a vyšší odborná škola, Hořice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Číslo projektu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CZ.1.07/1.5.00/34.0873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Název materiálu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VY_22_INOVACE_01.02.09.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Wetter</a:t>
                      </a: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/>
                      </a:r>
                      <a:b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</a:b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Mgr. Renáta Hořejšková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Tematická oblast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Podpora k učebnici Studio d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Ročník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Datum tvorby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Duben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V rámci cvičení se opakuje slovní zásoba tématu počasí, žáci přiřazují pojmy, vyjadřují fráze pomocí celých vět, vedou rozhovory, práce s textem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Metodický pokyn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Pracovní </a:t>
                      </a: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list a prezentace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Všechny použité fotografie  a obrázky jsou z vlastní sbírky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DAS  WETTER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oma\Desktop\renata\sc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152" y="1490468"/>
            <a:ext cx="8107696" cy="3877064"/>
          </a:xfrm>
          <a:prstGeom prst="rect">
            <a:avLst/>
          </a:prstGeom>
          <a:noFill/>
          <a:ln w="76200">
            <a:solidFill>
              <a:srgbClr val="00B0F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8" name="TextovéPole 7"/>
          <p:cNvSpPr txBox="1"/>
          <p:nvPr/>
        </p:nvSpPr>
        <p:spPr>
          <a:xfrm>
            <a:off x="2051720" y="5373216"/>
            <a:ext cx="77777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A</a:t>
            </a:r>
            <a:endParaRPr lang="cs-CZ" sz="8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99992" y="5445224"/>
            <a:ext cx="8547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B</a:t>
            </a:r>
            <a:endParaRPr lang="cs-CZ" sz="8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5517232"/>
            <a:ext cx="12353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C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Bild</a:t>
            </a:r>
            <a:r>
              <a:rPr lang="cs-CZ" dirty="0" smtClean="0"/>
              <a:t>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Tag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April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10 </a:t>
            </a:r>
            <a:r>
              <a:rPr lang="cs-CZ" dirty="0" err="1" smtClean="0"/>
              <a:t>Uhr</a:t>
            </a:r>
            <a:r>
              <a:rPr lang="cs-CZ" dirty="0" smtClean="0"/>
              <a:t>. Die </a:t>
            </a:r>
            <a:r>
              <a:rPr lang="cs-CZ" dirty="0" err="1" smtClean="0"/>
              <a:t>Sonne</a:t>
            </a:r>
            <a:r>
              <a:rPr lang="cs-CZ" dirty="0" smtClean="0"/>
              <a:t> </a:t>
            </a:r>
            <a:r>
              <a:rPr lang="cs-CZ" dirty="0" err="1" smtClean="0"/>
              <a:t>scheint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der </a:t>
            </a:r>
            <a:r>
              <a:rPr lang="cs-CZ" dirty="0" err="1" smtClean="0"/>
              <a:t>Himmel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wolkenlos</a:t>
            </a:r>
            <a:r>
              <a:rPr lang="cs-CZ" dirty="0" smtClean="0"/>
              <a:t>. Es </a:t>
            </a:r>
            <a:r>
              <a:rPr lang="cs-CZ" dirty="0" err="1" smtClean="0"/>
              <a:t>weht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starker</a:t>
            </a:r>
            <a:r>
              <a:rPr lang="cs-CZ" dirty="0" smtClean="0"/>
              <a:t> </a:t>
            </a:r>
            <a:r>
              <a:rPr lang="cs-CZ" dirty="0" err="1" smtClean="0"/>
              <a:t>Wind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BiId</a:t>
            </a:r>
            <a:r>
              <a:rPr lang="cs-CZ" b="1" dirty="0" smtClean="0"/>
              <a:t>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Die </a:t>
            </a:r>
            <a:r>
              <a:rPr lang="cs-CZ" dirty="0" err="1" smtClean="0"/>
              <a:t>gleiche</a:t>
            </a:r>
            <a:r>
              <a:rPr lang="cs-CZ" dirty="0" smtClean="0"/>
              <a:t> </a:t>
            </a:r>
            <a:r>
              <a:rPr lang="cs-CZ" dirty="0" err="1" smtClean="0"/>
              <a:t>Szene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Stunde</a:t>
            </a:r>
            <a:r>
              <a:rPr lang="cs-CZ" dirty="0" smtClean="0"/>
              <a:t> </a:t>
            </a:r>
            <a:r>
              <a:rPr lang="cs-CZ" dirty="0" err="1" smtClean="0"/>
              <a:t>später</a:t>
            </a:r>
            <a:r>
              <a:rPr lang="cs-CZ" dirty="0" smtClean="0"/>
              <a:t>.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Himmel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dunkle</a:t>
            </a:r>
            <a:r>
              <a:rPr lang="cs-CZ" dirty="0" smtClean="0"/>
              <a:t> </a:t>
            </a:r>
            <a:r>
              <a:rPr lang="cs-CZ" dirty="0" err="1" smtClean="0"/>
              <a:t>Gewitterwolken</a:t>
            </a:r>
            <a:r>
              <a:rPr lang="cs-CZ" dirty="0" smtClean="0"/>
              <a:t>. Es </a:t>
            </a:r>
            <a:r>
              <a:rPr lang="cs-CZ" dirty="0" err="1" smtClean="0"/>
              <a:t>blitzt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donnert</a:t>
            </a:r>
            <a:r>
              <a:rPr lang="cs-CZ" dirty="0" smtClean="0"/>
              <a:t>.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</a:t>
            </a:r>
            <a:r>
              <a:rPr lang="cs-CZ" dirty="0" err="1" smtClean="0"/>
              <a:t>fallen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ersten</a:t>
            </a:r>
            <a:r>
              <a:rPr lang="cs-CZ" dirty="0" smtClean="0"/>
              <a:t> </a:t>
            </a:r>
            <a:r>
              <a:rPr lang="cs-CZ" dirty="0" err="1" smtClean="0"/>
              <a:t>Regentropfen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Bild</a:t>
            </a:r>
            <a:r>
              <a:rPr lang="cs-CZ" dirty="0" smtClean="0"/>
              <a:t> 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Jetzt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es 12 </a:t>
            </a:r>
            <a:r>
              <a:rPr lang="cs-CZ" dirty="0" err="1" smtClean="0"/>
              <a:t>Uhr</a:t>
            </a:r>
            <a:r>
              <a:rPr lang="cs-CZ" dirty="0" smtClean="0"/>
              <a:t>. Es </a:t>
            </a:r>
            <a:r>
              <a:rPr lang="cs-CZ" dirty="0" err="1" smtClean="0"/>
              <a:t>regnet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mehr</a:t>
            </a:r>
            <a:r>
              <a:rPr lang="cs-CZ" dirty="0" smtClean="0"/>
              <a:t>. Die </a:t>
            </a:r>
            <a:r>
              <a:rPr lang="cs-CZ" dirty="0" err="1" smtClean="0"/>
              <a:t>Straßen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naß</a:t>
            </a:r>
            <a:r>
              <a:rPr lang="cs-CZ" dirty="0" smtClean="0"/>
              <a:t>. Der </a:t>
            </a:r>
            <a:r>
              <a:rPr lang="cs-CZ" dirty="0" err="1" smtClean="0"/>
              <a:t>Himmel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bewölkt</a:t>
            </a:r>
            <a:r>
              <a:rPr lang="cs-CZ" dirty="0" smtClean="0"/>
              <a:t>. </a:t>
            </a:r>
            <a:r>
              <a:rPr lang="cs-CZ" dirty="0" err="1" smtClean="0"/>
              <a:t>Und</a:t>
            </a:r>
            <a:r>
              <a:rPr lang="cs-CZ" dirty="0" smtClean="0"/>
              <a:t>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ziemlich</a:t>
            </a:r>
            <a:r>
              <a:rPr lang="cs-CZ" dirty="0" smtClean="0"/>
              <a:t> </a:t>
            </a:r>
            <a:r>
              <a:rPr lang="cs-CZ" dirty="0" err="1" smtClean="0"/>
              <a:t>kühl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Aprilwetter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Dieses</a:t>
            </a:r>
            <a:r>
              <a:rPr lang="cs-CZ" dirty="0" smtClean="0"/>
              <a:t> </a:t>
            </a:r>
            <a:r>
              <a:rPr lang="cs-CZ" dirty="0" err="1" smtClean="0"/>
              <a:t>Wetter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typisch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April</a:t>
            </a:r>
            <a:r>
              <a:rPr lang="cs-CZ" dirty="0" smtClean="0"/>
              <a:t>. </a:t>
            </a:r>
            <a:r>
              <a:rPr lang="cs-CZ" dirty="0" err="1" smtClean="0"/>
              <a:t>Manchmal</a:t>
            </a:r>
            <a:r>
              <a:rPr lang="cs-CZ" dirty="0" smtClean="0"/>
              <a:t> </a:t>
            </a:r>
            <a:r>
              <a:rPr lang="cs-CZ" dirty="0" err="1" smtClean="0"/>
              <a:t>schneit</a:t>
            </a:r>
            <a:r>
              <a:rPr lang="cs-CZ" dirty="0" smtClean="0"/>
              <a:t> es </a:t>
            </a:r>
            <a:r>
              <a:rPr lang="cs-CZ" dirty="0" err="1" smtClean="0"/>
              <a:t>sogar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oma\Desktop\foto\pag 2010\S500467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7620000" y="-5715000"/>
            <a:ext cx="24384000" cy="1828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oma\Desktop\foto\pag 2010\S500509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7620000" y="-5715000"/>
            <a:ext cx="24384000" cy="1828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Doma\Desktop\foto\6 rybníček\DSCF042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592800" y="-2438400"/>
            <a:ext cx="46329600" cy="11734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oma\Desktop\foto\1 enži\2011_0105fhgbkuj2011015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Doma\Desktop\foto\Rab 07\S500134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1196752"/>
            <a:ext cx="763284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Wetter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das</a:t>
            </a:r>
            <a:r>
              <a:rPr lang="cs-CZ" sz="2000" dirty="0" smtClean="0"/>
              <a:t> Klima                            </a:t>
            </a:r>
            <a:r>
              <a:rPr lang="cs-CZ" sz="2000" dirty="0" err="1" smtClean="0"/>
              <a:t>Ordnen</a:t>
            </a:r>
            <a:r>
              <a:rPr lang="cs-CZ" sz="2000" dirty="0" smtClean="0"/>
              <a:t> </a:t>
            </a: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zu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Wind</a:t>
            </a:r>
            <a:r>
              <a:rPr lang="cs-CZ" sz="2000" dirty="0" smtClean="0"/>
              <a:t>				es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kalt</a:t>
            </a:r>
            <a:r>
              <a:rPr lang="cs-CZ" sz="2000" dirty="0" smtClean="0"/>
              <a:t>, </a:t>
            </a:r>
            <a:r>
              <a:rPr lang="cs-CZ" sz="2000" dirty="0" err="1" smtClean="0"/>
              <a:t>kühl</a:t>
            </a:r>
            <a:endParaRPr lang="cs-CZ" sz="2000" dirty="0" smtClean="0"/>
          </a:p>
          <a:p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Sonne</a:t>
            </a:r>
            <a:r>
              <a:rPr lang="cs-CZ" sz="2000" dirty="0" smtClean="0"/>
              <a:t>				es </a:t>
            </a:r>
            <a:r>
              <a:rPr lang="cs-CZ" sz="2000" dirty="0" err="1" smtClean="0"/>
              <a:t>regnet</a:t>
            </a:r>
            <a:endParaRPr lang="cs-CZ" sz="2000" dirty="0" smtClean="0"/>
          </a:p>
          <a:p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Wolke</a:t>
            </a:r>
            <a:r>
              <a:rPr lang="cs-CZ" sz="2000" dirty="0" smtClean="0"/>
              <a:t>				es </a:t>
            </a:r>
            <a:r>
              <a:rPr lang="cs-CZ" sz="2000" dirty="0" err="1" smtClean="0"/>
              <a:t>ist</a:t>
            </a:r>
            <a:r>
              <a:rPr lang="cs-CZ" sz="2000" dirty="0" smtClean="0"/>
              <a:t> der </a:t>
            </a:r>
            <a:r>
              <a:rPr lang="cs-CZ" sz="2000" dirty="0" err="1" smtClean="0"/>
              <a:t>Regenbogen</a:t>
            </a:r>
            <a:endParaRPr lang="cs-CZ" sz="2000" dirty="0" smtClean="0"/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Schnee</a:t>
            </a:r>
            <a:r>
              <a:rPr lang="cs-CZ" sz="2000" dirty="0" smtClean="0"/>
              <a:t>				es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sonnig</a:t>
            </a:r>
            <a:r>
              <a:rPr lang="cs-CZ" sz="2000" dirty="0" smtClean="0"/>
              <a:t>, </a:t>
            </a:r>
            <a:r>
              <a:rPr lang="cs-CZ" sz="2000" dirty="0" err="1" smtClean="0"/>
              <a:t>wolkenlos</a:t>
            </a:r>
            <a:endParaRPr lang="cs-CZ" sz="2000" dirty="0" smtClean="0"/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Regen</a:t>
            </a:r>
            <a:r>
              <a:rPr lang="cs-CZ" sz="2000" dirty="0" smtClean="0"/>
              <a:t>				es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feucht</a:t>
            </a:r>
            <a:r>
              <a:rPr lang="cs-CZ" sz="2000" dirty="0" smtClean="0"/>
              <a:t>, </a:t>
            </a:r>
            <a:r>
              <a:rPr lang="cs-CZ" sz="2000" dirty="0" err="1" smtClean="0"/>
              <a:t>naß</a:t>
            </a:r>
            <a:endParaRPr lang="cs-CZ" sz="2000" dirty="0" smtClean="0"/>
          </a:p>
          <a:p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Gewitter</a:t>
            </a:r>
            <a:r>
              <a:rPr lang="cs-CZ" sz="2000" dirty="0" smtClean="0"/>
              <a:t>				es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windig</a:t>
            </a:r>
            <a:endParaRPr lang="cs-CZ" sz="2000" dirty="0" smtClean="0"/>
          </a:p>
          <a:p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Trockenheit</a:t>
            </a:r>
            <a:r>
              <a:rPr lang="cs-CZ" sz="2000" dirty="0" smtClean="0"/>
              <a:t>				es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neblig</a:t>
            </a:r>
            <a:endParaRPr lang="cs-CZ" sz="2000" dirty="0" smtClean="0"/>
          </a:p>
          <a:p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Kälte</a:t>
            </a:r>
            <a:r>
              <a:rPr lang="cs-CZ" sz="2000" dirty="0" smtClean="0"/>
              <a:t>				es </a:t>
            </a:r>
            <a:r>
              <a:rPr lang="cs-CZ" sz="2000" dirty="0" err="1" smtClean="0"/>
              <a:t>blitzt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donnert</a:t>
            </a:r>
            <a:endParaRPr lang="cs-CZ" sz="2000" dirty="0" smtClean="0"/>
          </a:p>
          <a:p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Hitze</a:t>
            </a:r>
            <a:r>
              <a:rPr lang="cs-CZ" sz="2000" dirty="0" smtClean="0"/>
              <a:t>				es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wolkig</a:t>
            </a:r>
            <a:r>
              <a:rPr lang="cs-CZ" sz="2000" dirty="0" smtClean="0"/>
              <a:t>, </a:t>
            </a:r>
            <a:r>
              <a:rPr lang="cs-CZ" sz="2000" dirty="0" err="1" smtClean="0"/>
              <a:t>bewölkt</a:t>
            </a:r>
            <a:r>
              <a:rPr lang="cs-CZ" sz="2000" dirty="0" smtClean="0"/>
              <a:t>, </a:t>
            </a:r>
            <a:r>
              <a:rPr lang="cs-CZ" sz="2000" dirty="0" err="1" smtClean="0"/>
              <a:t>gezogen</a:t>
            </a:r>
            <a:endParaRPr lang="cs-CZ" sz="2000" dirty="0" smtClean="0"/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Nebel</a:t>
            </a:r>
            <a:r>
              <a:rPr lang="cs-CZ" sz="2000" dirty="0" smtClean="0"/>
              <a:t>				es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warm</a:t>
            </a:r>
            <a:r>
              <a:rPr lang="cs-CZ" sz="2000" dirty="0" smtClean="0"/>
              <a:t>, </a:t>
            </a:r>
            <a:r>
              <a:rPr lang="cs-CZ" sz="2000" dirty="0" err="1" smtClean="0"/>
              <a:t>heiß</a:t>
            </a:r>
            <a:endParaRPr lang="cs-CZ" sz="2000" dirty="0" smtClean="0"/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Niederschlag</a:t>
            </a:r>
            <a:r>
              <a:rPr lang="cs-CZ" sz="2000" dirty="0" smtClean="0"/>
              <a:t>			es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trocken</a:t>
            </a:r>
            <a:endParaRPr lang="cs-CZ" sz="2000" dirty="0" smtClean="0"/>
          </a:p>
          <a:p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Sonne</a:t>
            </a:r>
            <a:r>
              <a:rPr lang="cs-CZ" sz="2000" dirty="0" smtClean="0"/>
              <a:t> + der </a:t>
            </a:r>
            <a:r>
              <a:rPr lang="cs-CZ" sz="2000" dirty="0" err="1" smtClean="0"/>
              <a:t>Regen</a:t>
            </a:r>
            <a:r>
              <a:rPr lang="cs-CZ" sz="2000" dirty="0" smtClean="0"/>
              <a:t>			es </a:t>
            </a:r>
            <a:r>
              <a:rPr lang="cs-CZ" sz="2000" dirty="0" err="1" smtClean="0"/>
              <a:t>schneit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196752"/>
            <a:ext cx="8424936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A </a:t>
            </a:r>
            <a:r>
              <a:rPr lang="cs-CZ" sz="2000" dirty="0" err="1" smtClean="0">
                <a:solidFill>
                  <a:srgbClr val="0070C0"/>
                </a:solidFill>
              </a:rPr>
              <a:t>Sibirien</a:t>
            </a:r>
            <a:r>
              <a:rPr lang="cs-CZ" sz="2000" dirty="0" smtClean="0">
                <a:solidFill>
                  <a:srgbClr val="0070C0"/>
                </a:solidFill>
              </a:rPr>
              <a:t>  </a:t>
            </a:r>
            <a:r>
              <a:rPr lang="cs-CZ" sz="2000" dirty="0" smtClean="0">
                <a:solidFill>
                  <a:srgbClr val="92D050"/>
                </a:solidFill>
              </a:rPr>
              <a:t>B </a:t>
            </a:r>
            <a:r>
              <a:rPr lang="cs-CZ" sz="2000" dirty="0" err="1" smtClean="0">
                <a:solidFill>
                  <a:srgbClr val="92D050"/>
                </a:solidFill>
              </a:rPr>
              <a:t>Regenwälder</a:t>
            </a:r>
            <a:r>
              <a:rPr lang="cs-CZ" sz="2000" dirty="0" smtClean="0">
                <a:solidFill>
                  <a:srgbClr val="92D050"/>
                </a:solidFill>
              </a:rPr>
              <a:t> in </a:t>
            </a:r>
            <a:r>
              <a:rPr lang="cs-CZ" sz="2000" dirty="0" err="1" smtClean="0">
                <a:solidFill>
                  <a:srgbClr val="92D050"/>
                </a:solidFill>
              </a:rPr>
              <a:t>Amazonas</a:t>
            </a:r>
            <a:r>
              <a:rPr lang="cs-CZ" sz="2000" dirty="0" smtClean="0">
                <a:solidFill>
                  <a:srgbClr val="92D050"/>
                </a:solidFill>
              </a:rPr>
              <a:t>  </a:t>
            </a:r>
            <a:r>
              <a:rPr lang="cs-CZ" sz="2000" dirty="0" smtClean="0">
                <a:solidFill>
                  <a:srgbClr val="002060"/>
                </a:solidFill>
              </a:rPr>
              <a:t>C </a:t>
            </a:r>
            <a:r>
              <a:rPr lang="cs-CZ" sz="2000" dirty="0" err="1" smtClean="0">
                <a:solidFill>
                  <a:srgbClr val="002060"/>
                </a:solidFill>
              </a:rPr>
              <a:t>England</a:t>
            </a:r>
            <a:r>
              <a:rPr lang="cs-CZ" sz="2000" dirty="0" smtClean="0">
                <a:solidFill>
                  <a:srgbClr val="002060"/>
                </a:solidFill>
              </a:rPr>
              <a:t>   </a:t>
            </a:r>
            <a:r>
              <a:rPr lang="cs-CZ" sz="2000" dirty="0" smtClean="0">
                <a:solidFill>
                  <a:srgbClr val="FF0000"/>
                </a:solidFill>
              </a:rPr>
              <a:t>D Sahara</a:t>
            </a:r>
          </a:p>
          <a:p>
            <a:r>
              <a:rPr lang="cs-CZ" sz="2000" dirty="0" smtClean="0"/>
              <a:t>1. </a:t>
            </a:r>
            <a:r>
              <a:rPr lang="cs-CZ" sz="2000" dirty="0" err="1" smtClean="0"/>
              <a:t>Hier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es </a:t>
            </a:r>
            <a:r>
              <a:rPr lang="cs-CZ" sz="2000" dirty="0" err="1" smtClean="0"/>
              <a:t>extrem</a:t>
            </a:r>
            <a:r>
              <a:rPr lang="cs-CZ" sz="2000" dirty="0" smtClean="0"/>
              <a:t> </a:t>
            </a:r>
            <a:r>
              <a:rPr lang="cs-CZ" sz="2000" dirty="0" err="1" smtClean="0"/>
              <a:t>kalt</a:t>
            </a:r>
            <a:r>
              <a:rPr lang="cs-CZ" sz="2000" dirty="0" smtClean="0"/>
              <a:t>.					____</a:t>
            </a:r>
          </a:p>
          <a:p>
            <a:r>
              <a:rPr lang="cs-CZ" sz="2000" dirty="0" smtClean="0"/>
              <a:t>2. </a:t>
            </a:r>
            <a:r>
              <a:rPr lang="cs-CZ" sz="2000" dirty="0" err="1" smtClean="0"/>
              <a:t>Für</a:t>
            </a:r>
            <a:r>
              <a:rPr lang="cs-CZ" sz="2000" dirty="0" smtClean="0"/>
              <a:t> </a:t>
            </a:r>
            <a:r>
              <a:rPr lang="cs-CZ" sz="2000" dirty="0" err="1" smtClean="0"/>
              <a:t>Menschen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es </a:t>
            </a:r>
            <a:r>
              <a:rPr lang="cs-CZ" sz="2000" dirty="0" err="1" smtClean="0"/>
              <a:t>ungesund</a:t>
            </a:r>
            <a:r>
              <a:rPr lang="cs-CZ" sz="2000" dirty="0" smtClean="0"/>
              <a:t>, </a:t>
            </a:r>
            <a:r>
              <a:rPr lang="cs-CZ" sz="2000" dirty="0" err="1" smtClean="0"/>
              <a:t>für</a:t>
            </a:r>
            <a:r>
              <a:rPr lang="cs-CZ" sz="2000" dirty="0" smtClean="0"/>
              <a:t> </a:t>
            </a:r>
            <a:r>
              <a:rPr lang="cs-CZ" sz="2000" dirty="0" err="1" smtClean="0"/>
              <a:t>Pflanzen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Tiere</a:t>
            </a:r>
            <a:r>
              <a:rPr lang="cs-CZ" sz="2000" dirty="0" smtClean="0"/>
              <a:t> </a:t>
            </a:r>
            <a:r>
              <a:rPr lang="cs-CZ" sz="2000" dirty="0" err="1" smtClean="0"/>
              <a:t>ideal</a:t>
            </a:r>
            <a:r>
              <a:rPr lang="cs-CZ" sz="2000" dirty="0" smtClean="0"/>
              <a:t>.	____</a:t>
            </a:r>
          </a:p>
          <a:p>
            <a:r>
              <a:rPr lang="cs-CZ" sz="2000" dirty="0" smtClean="0"/>
              <a:t>3. Es </a:t>
            </a:r>
            <a:r>
              <a:rPr lang="cs-CZ" sz="2000" dirty="0" err="1" smtClean="0"/>
              <a:t>gibt</a:t>
            </a:r>
            <a:r>
              <a:rPr lang="cs-CZ" sz="2000" dirty="0" smtClean="0"/>
              <a:t> </a:t>
            </a:r>
            <a:r>
              <a:rPr lang="cs-CZ" sz="2000" dirty="0" err="1" smtClean="0"/>
              <a:t>oft</a:t>
            </a:r>
            <a:r>
              <a:rPr lang="cs-CZ" sz="2000" dirty="0" smtClean="0"/>
              <a:t> </a:t>
            </a:r>
            <a:r>
              <a:rPr lang="cs-CZ" sz="2000" dirty="0" err="1" smtClean="0"/>
              <a:t>Wind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Regen</a:t>
            </a:r>
            <a:r>
              <a:rPr lang="cs-CZ" sz="2000" dirty="0" smtClean="0"/>
              <a:t>.				</a:t>
            </a:r>
            <a:r>
              <a:rPr lang="cs-CZ" sz="2000" dirty="0" smtClean="0"/>
              <a:t>	____</a:t>
            </a:r>
            <a:endParaRPr lang="cs-CZ" sz="2000" dirty="0" smtClean="0"/>
          </a:p>
          <a:p>
            <a:r>
              <a:rPr lang="cs-CZ" sz="2000" dirty="0" smtClean="0"/>
              <a:t>4. Es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hier</a:t>
            </a:r>
            <a:r>
              <a:rPr lang="cs-CZ" sz="2000" dirty="0" smtClean="0"/>
              <a:t> </a:t>
            </a:r>
            <a:r>
              <a:rPr lang="cs-CZ" sz="2000" dirty="0" err="1" smtClean="0"/>
              <a:t>sehr</a:t>
            </a:r>
            <a:r>
              <a:rPr lang="cs-CZ" sz="2000" dirty="0" smtClean="0"/>
              <a:t> </a:t>
            </a:r>
            <a:r>
              <a:rPr lang="cs-CZ" sz="2000" dirty="0" err="1" smtClean="0"/>
              <a:t>heiß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trocken</a:t>
            </a:r>
            <a:r>
              <a:rPr lang="cs-CZ" sz="2000" dirty="0" smtClean="0"/>
              <a:t>				____</a:t>
            </a:r>
          </a:p>
          <a:p>
            <a:r>
              <a:rPr lang="cs-CZ" sz="2000" dirty="0" smtClean="0"/>
              <a:t>5. </a:t>
            </a:r>
            <a:r>
              <a:rPr lang="cs-CZ" sz="2000" dirty="0" err="1" smtClean="0"/>
              <a:t>Im</a:t>
            </a:r>
            <a:r>
              <a:rPr lang="cs-CZ" sz="2000" dirty="0" smtClean="0"/>
              <a:t> Sommer </a:t>
            </a:r>
            <a:r>
              <a:rPr lang="cs-CZ" sz="2000" dirty="0" err="1" smtClean="0"/>
              <a:t>sind</a:t>
            </a:r>
            <a:r>
              <a:rPr lang="cs-CZ" sz="2000" dirty="0" smtClean="0"/>
              <a:t> </a:t>
            </a:r>
            <a:r>
              <a:rPr lang="cs-CZ" sz="2000" dirty="0" err="1" smtClean="0"/>
              <a:t>nur</a:t>
            </a:r>
            <a:r>
              <a:rPr lang="cs-CZ" sz="2000" dirty="0" smtClean="0"/>
              <a:t> </a:t>
            </a:r>
            <a:r>
              <a:rPr lang="cs-CZ" sz="2000" dirty="0" err="1" smtClean="0"/>
              <a:t>ein</a:t>
            </a:r>
            <a:r>
              <a:rPr lang="cs-CZ" sz="2000" dirty="0" smtClean="0"/>
              <a:t> </a:t>
            </a:r>
            <a:r>
              <a:rPr lang="cs-CZ" sz="2000" dirty="0" err="1" smtClean="0"/>
              <a:t>Paar</a:t>
            </a:r>
            <a:r>
              <a:rPr lang="cs-CZ" sz="2000" dirty="0" smtClean="0"/>
              <a:t> </a:t>
            </a:r>
            <a:r>
              <a:rPr lang="cs-CZ" sz="2000" dirty="0" err="1" smtClean="0"/>
              <a:t>Wochen</a:t>
            </a:r>
            <a:r>
              <a:rPr lang="cs-CZ" sz="2000" dirty="0" smtClean="0"/>
              <a:t> ohne </a:t>
            </a:r>
            <a:r>
              <a:rPr lang="cs-CZ" sz="2000" dirty="0" err="1" smtClean="0"/>
              <a:t>Schnee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smtClean="0"/>
              <a:t>Eis.	____</a:t>
            </a:r>
            <a:endParaRPr lang="cs-CZ" sz="2000" dirty="0" smtClean="0"/>
          </a:p>
          <a:p>
            <a:r>
              <a:rPr lang="cs-CZ" sz="2000" dirty="0" smtClean="0"/>
              <a:t>6. Der </a:t>
            </a:r>
            <a:r>
              <a:rPr lang="cs-CZ" sz="2000" dirty="0" err="1" smtClean="0"/>
              <a:t>Nebel</a:t>
            </a:r>
            <a:r>
              <a:rPr lang="cs-CZ" sz="2000" dirty="0" smtClean="0"/>
              <a:t> 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hier</a:t>
            </a:r>
            <a:r>
              <a:rPr lang="cs-CZ" sz="2000" dirty="0" smtClean="0"/>
              <a:t> </a:t>
            </a:r>
            <a:r>
              <a:rPr lang="cs-CZ" sz="2000" dirty="0" err="1" smtClean="0"/>
              <a:t>oft</a:t>
            </a:r>
            <a:r>
              <a:rPr lang="cs-CZ" sz="2000" dirty="0" smtClean="0"/>
              <a:t>.					</a:t>
            </a:r>
            <a:r>
              <a:rPr lang="cs-CZ" sz="2000" dirty="0" smtClean="0"/>
              <a:t>	____</a:t>
            </a:r>
            <a:endParaRPr lang="cs-CZ" sz="2000" dirty="0" smtClean="0"/>
          </a:p>
          <a:p>
            <a:r>
              <a:rPr lang="cs-CZ" sz="2000" dirty="0" smtClean="0"/>
              <a:t>7. </a:t>
            </a:r>
            <a:r>
              <a:rPr lang="cs-CZ" sz="2000" dirty="0" err="1" smtClean="0"/>
              <a:t>Nachts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es </a:t>
            </a:r>
            <a:r>
              <a:rPr lang="cs-CZ" sz="2000" dirty="0" err="1" smtClean="0"/>
              <a:t>hier</a:t>
            </a:r>
            <a:r>
              <a:rPr lang="cs-CZ" sz="2000" dirty="0" smtClean="0"/>
              <a:t> </a:t>
            </a:r>
            <a:r>
              <a:rPr lang="cs-CZ" sz="2000" dirty="0" err="1" smtClean="0"/>
              <a:t>kalt</a:t>
            </a:r>
            <a:r>
              <a:rPr lang="cs-CZ" sz="2000" dirty="0" smtClean="0"/>
              <a:t>,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Tage</a:t>
            </a:r>
            <a:r>
              <a:rPr lang="cs-CZ" sz="2000" dirty="0" smtClean="0"/>
              <a:t> </a:t>
            </a:r>
            <a:r>
              <a:rPr lang="cs-CZ" sz="2000" dirty="0" err="1" smtClean="0"/>
              <a:t>heiß</a:t>
            </a:r>
            <a:r>
              <a:rPr lang="cs-CZ" sz="2000" dirty="0" smtClean="0"/>
              <a:t>.			</a:t>
            </a:r>
            <a:r>
              <a:rPr lang="cs-CZ" sz="2000" dirty="0" smtClean="0"/>
              <a:t>	____</a:t>
            </a:r>
            <a:endParaRPr lang="cs-CZ" sz="2000" dirty="0" smtClean="0"/>
          </a:p>
          <a:p>
            <a:r>
              <a:rPr lang="cs-CZ" sz="2000" dirty="0" smtClean="0"/>
              <a:t>8. </a:t>
            </a:r>
            <a:r>
              <a:rPr lang="cs-CZ" sz="2000" dirty="0" err="1" smtClean="0"/>
              <a:t>Typisch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der </a:t>
            </a:r>
            <a:r>
              <a:rPr lang="cs-CZ" sz="2000" dirty="0" err="1" smtClean="0"/>
              <a:t>Regen</a:t>
            </a:r>
            <a:r>
              <a:rPr lang="cs-CZ" sz="2000" dirty="0" smtClean="0"/>
              <a:t> jeden </a:t>
            </a:r>
            <a:r>
              <a:rPr lang="cs-CZ" sz="2000" dirty="0" err="1" smtClean="0"/>
              <a:t>Tag</a:t>
            </a:r>
            <a:r>
              <a:rPr lang="cs-CZ" sz="2000" dirty="0" smtClean="0"/>
              <a:t> </a:t>
            </a:r>
            <a:r>
              <a:rPr lang="cs-CZ" sz="2000" dirty="0" err="1" smtClean="0"/>
              <a:t>gegen</a:t>
            </a:r>
            <a:r>
              <a:rPr lang="cs-CZ" sz="2000" dirty="0" smtClean="0"/>
              <a:t> </a:t>
            </a:r>
            <a:r>
              <a:rPr lang="cs-CZ" sz="2000" dirty="0" err="1" smtClean="0"/>
              <a:t>Mittag</a:t>
            </a:r>
            <a:r>
              <a:rPr lang="cs-CZ" sz="2000" dirty="0" smtClean="0"/>
              <a:t>.		____</a:t>
            </a:r>
          </a:p>
          <a:p>
            <a:r>
              <a:rPr lang="cs-CZ" sz="2000" dirty="0" smtClean="0"/>
              <a:t>9. Temperatur </a:t>
            </a:r>
            <a:r>
              <a:rPr lang="cs-CZ" sz="2000" dirty="0" err="1" smtClean="0"/>
              <a:t>im</a:t>
            </a:r>
            <a:r>
              <a:rPr lang="cs-CZ" sz="2000" dirty="0" smtClean="0"/>
              <a:t> Winter </a:t>
            </a:r>
            <a:r>
              <a:rPr lang="cs-CZ" sz="2000" dirty="0" err="1" smtClean="0"/>
              <a:t>sinkt</a:t>
            </a:r>
            <a:r>
              <a:rPr lang="cs-CZ" sz="2000" dirty="0" smtClean="0"/>
              <a:t> </a:t>
            </a:r>
            <a:r>
              <a:rPr lang="cs-CZ" sz="2000" dirty="0" err="1" smtClean="0"/>
              <a:t>unter</a:t>
            </a:r>
            <a:r>
              <a:rPr lang="cs-CZ" sz="2000" dirty="0" smtClean="0"/>
              <a:t> minus 50 Grad Celsius.	____</a:t>
            </a:r>
          </a:p>
          <a:p>
            <a:r>
              <a:rPr lang="cs-CZ" sz="2000" dirty="0" smtClean="0"/>
              <a:t>10. Es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hier</a:t>
            </a:r>
            <a:r>
              <a:rPr lang="cs-CZ" sz="2000" dirty="0" smtClean="0"/>
              <a:t> </a:t>
            </a:r>
            <a:r>
              <a:rPr lang="cs-CZ" sz="2000" dirty="0" err="1" smtClean="0"/>
              <a:t>feuchtes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kühles</a:t>
            </a:r>
            <a:r>
              <a:rPr lang="cs-CZ" sz="2000" dirty="0" smtClean="0"/>
              <a:t> Klima.			____</a:t>
            </a:r>
          </a:p>
          <a:p>
            <a:r>
              <a:rPr lang="cs-CZ" sz="2000" dirty="0" smtClean="0"/>
              <a:t>11. Es </a:t>
            </a:r>
            <a:r>
              <a:rPr lang="cs-CZ" sz="2000" dirty="0" err="1" smtClean="0"/>
              <a:t>gibt</a:t>
            </a:r>
            <a:r>
              <a:rPr lang="cs-CZ" sz="2000" dirty="0" smtClean="0"/>
              <a:t> </a:t>
            </a:r>
            <a:r>
              <a:rPr lang="cs-CZ" sz="2000" dirty="0" err="1" smtClean="0"/>
              <a:t>hier</a:t>
            </a:r>
            <a:r>
              <a:rPr lang="cs-CZ" sz="2000" dirty="0" smtClean="0"/>
              <a:t> </a:t>
            </a:r>
            <a:r>
              <a:rPr lang="cs-CZ" sz="2000" dirty="0" err="1" smtClean="0"/>
              <a:t>nur</a:t>
            </a:r>
            <a:r>
              <a:rPr lang="cs-CZ" sz="2000" dirty="0" smtClean="0"/>
              <a:t> </a:t>
            </a:r>
            <a:r>
              <a:rPr lang="cs-CZ" sz="2000" dirty="0" err="1" smtClean="0"/>
              <a:t>wenig</a:t>
            </a:r>
            <a:r>
              <a:rPr lang="cs-CZ" sz="2000" dirty="0" smtClean="0"/>
              <a:t> </a:t>
            </a:r>
            <a:r>
              <a:rPr lang="cs-CZ" sz="2000" dirty="0" err="1" smtClean="0"/>
              <a:t>Leben</a:t>
            </a:r>
            <a:r>
              <a:rPr lang="cs-CZ" sz="2000" dirty="0" smtClean="0"/>
              <a:t>.				____</a:t>
            </a:r>
          </a:p>
          <a:p>
            <a:r>
              <a:rPr lang="cs-CZ" sz="2000" dirty="0" smtClean="0"/>
              <a:t>12. Es </a:t>
            </a:r>
            <a:r>
              <a:rPr lang="cs-CZ" sz="2000" dirty="0" err="1" smtClean="0"/>
              <a:t>regnet</a:t>
            </a:r>
            <a:r>
              <a:rPr lang="cs-CZ" sz="2000" dirty="0" smtClean="0"/>
              <a:t> </a:t>
            </a:r>
            <a:r>
              <a:rPr lang="cs-CZ" sz="2000" dirty="0" err="1" smtClean="0"/>
              <a:t>hier</a:t>
            </a:r>
            <a:r>
              <a:rPr lang="cs-CZ" sz="2000" dirty="0" smtClean="0"/>
              <a:t> </a:t>
            </a:r>
            <a:r>
              <a:rPr lang="cs-CZ" sz="2000" dirty="0" err="1" smtClean="0"/>
              <a:t>selten</a:t>
            </a:r>
            <a:r>
              <a:rPr lang="cs-CZ" sz="2000" dirty="0" smtClean="0"/>
              <a:t>.					____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1340768"/>
            <a:ext cx="828092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13. </a:t>
            </a:r>
            <a:r>
              <a:rPr lang="cs-CZ" dirty="0" err="1" smtClean="0"/>
              <a:t>Das</a:t>
            </a:r>
            <a:r>
              <a:rPr lang="cs-CZ" dirty="0" smtClean="0"/>
              <a:t> Klima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feucht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heiß</a:t>
            </a:r>
            <a:r>
              <a:rPr lang="cs-CZ" dirty="0" smtClean="0"/>
              <a:t>. 		____ </a:t>
            </a:r>
          </a:p>
          <a:p>
            <a:r>
              <a:rPr lang="cs-CZ" dirty="0" smtClean="0"/>
              <a:t>Řešení: </a:t>
            </a:r>
          </a:p>
          <a:p>
            <a:r>
              <a:rPr lang="cs-CZ" dirty="0" smtClean="0"/>
              <a:t>der </a:t>
            </a:r>
            <a:r>
              <a:rPr lang="cs-CZ" dirty="0" err="1" smtClean="0"/>
              <a:t>Wind</a:t>
            </a:r>
            <a:r>
              <a:rPr lang="cs-CZ" dirty="0" smtClean="0"/>
              <a:t>				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windig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Sonne</a:t>
            </a:r>
            <a:r>
              <a:rPr lang="cs-CZ" dirty="0" smtClean="0"/>
              <a:t>				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sonnig</a:t>
            </a:r>
            <a:r>
              <a:rPr lang="cs-CZ" dirty="0" smtClean="0"/>
              <a:t>, </a:t>
            </a:r>
            <a:r>
              <a:rPr lang="cs-CZ" dirty="0" err="1" smtClean="0"/>
              <a:t>wolkenlos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Wolke</a:t>
            </a:r>
            <a:r>
              <a:rPr lang="cs-CZ" dirty="0" smtClean="0"/>
              <a:t>				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wolkig</a:t>
            </a:r>
            <a:r>
              <a:rPr lang="cs-CZ" dirty="0" smtClean="0"/>
              <a:t>, </a:t>
            </a:r>
            <a:r>
              <a:rPr lang="cs-CZ" dirty="0" err="1" smtClean="0"/>
              <a:t>bewölkt</a:t>
            </a:r>
            <a:r>
              <a:rPr lang="cs-CZ" dirty="0" smtClean="0"/>
              <a:t>, </a:t>
            </a:r>
            <a:r>
              <a:rPr lang="cs-CZ" dirty="0" err="1" smtClean="0"/>
              <a:t>gezogen</a:t>
            </a:r>
            <a:endParaRPr lang="cs-CZ" dirty="0" smtClean="0"/>
          </a:p>
          <a:p>
            <a:r>
              <a:rPr lang="cs-CZ" dirty="0" smtClean="0"/>
              <a:t>der </a:t>
            </a:r>
            <a:r>
              <a:rPr lang="cs-CZ" dirty="0" err="1" smtClean="0"/>
              <a:t>Schnee</a:t>
            </a:r>
            <a:r>
              <a:rPr lang="cs-CZ" dirty="0" smtClean="0"/>
              <a:t>				es  </a:t>
            </a:r>
            <a:r>
              <a:rPr lang="cs-CZ" dirty="0" err="1" smtClean="0"/>
              <a:t>scheint</a:t>
            </a:r>
            <a:endParaRPr lang="cs-CZ" dirty="0" smtClean="0"/>
          </a:p>
          <a:p>
            <a:r>
              <a:rPr lang="cs-CZ" dirty="0" smtClean="0"/>
              <a:t>der </a:t>
            </a:r>
            <a:r>
              <a:rPr lang="cs-CZ" dirty="0" err="1" smtClean="0"/>
              <a:t>Regen</a:t>
            </a:r>
            <a:r>
              <a:rPr lang="cs-CZ" dirty="0" smtClean="0"/>
              <a:t>				es  </a:t>
            </a:r>
            <a:r>
              <a:rPr lang="cs-CZ" dirty="0" err="1" smtClean="0"/>
              <a:t>regnet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Gewitter</a:t>
            </a:r>
            <a:r>
              <a:rPr lang="cs-CZ" dirty="0" smtClean="0"/>
              <a:t>				es </a:t>
            </a:r>
            <a:r>
              <a:rPr lang="cs-CZ" dirty="0" err="1" smtClean="0"/>
              <a:t>blitzt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donnert</a:t>
            </a:r>
            <a:endParaRPr lang="cs-CZ" dirty="0" smtClean="0"/>
          </a:p>
          <a:p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Trockenheit</a:t>
            </a:r>
            <a:r>
              <a:rPr lang="cs-CZ" dirty="0" smtClean="0"/>
              <a:t>				es </a:t>
            </a:r>
            <a:r>
              <a:rPr lang="cs-CZ" dirty="0" err="1" smtClean="0"/>
              <a:t>ist</a:t>
            </a:r>
            <a:r>
              <a:rPr lang="cs-CZ" dirty="0" smtClean="0"/>
              <a:t>  </a:t>
            </a:r>
            <a:r>
              <a:rPr lang="cs-CZ" dirty="0" err="1" smtClean="0"/>
              <a:t>trocken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Kälte</a:t>
            </a:r>
            <a:r>
              <a:rPr lang="cs-CZ" dirty="0" smtClean="0"/>
              <a:t>				</a:t>
            </a:r>
            <a:r>
              <a:rPr lang="cs-CZ" dirty="0" smtClean="0"/>
              <a:t>	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kalt</a:t>
            </a:r>
            <a:r>
              <a:rPr lang="cs-CZ" dirty="0" smtClean="0"/>
              <a:t>, </a:t>
            </a:r>
            <a:r>
              <a:rPr lang="cs-CZ" dirty="0" err="1" smtClean="0"/>
              <a:t>kühl</a:t>
            </a:r>
            <a:endParaRPr lang="cs-CZ" dirty="0" smtClean="0"/>
          </a:p>
          <a:p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Hitze</a:t>
            </a:r>
            <a:r>
              <a:rPr lang="cs-CZ" dirty="0" smtClean="0"/>
              <a:t>				</a:t>
            </a:r>
            <a:r>
              <a:rPr lang="cs-CZ" dirty="0" smtClean="0"/>
              <a:t>	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warm</a:t>
            </a:r>
            <a:r>
              <a:rPr lang="cs-CZ" dirty="0" smtClean="0"/>
              <a:t>, </a:t>
            </a:r>
            <a:r>
              <a:rPr lang="cs-CZ" dirty="0" err="1" smtClean="0"/>
              <a:t>heiß</a:t>
            </a:r>
            <a:r>
              <a:rPr lang="cs-CZ" dirty="0" smtClean="0"/>
              <a:t> </a:t>
            </a:r>
          </a:p>
          <a:p>
            <a:r>
              <a:rPr lang="cs-CZ" dirty="0" smtClean="0"/>
              <a:t>der </a:t>
            </a:r>
            <a:r>
              <a:rPr lang="cs-CZ" dirty="0" err="1" smtClean="0"/>
              <a:t>Nebel</a:t>
            </a:r>
            <a:r>
              <a:rPr lang="cs-CZ" dirty="0" smtClean="0"/>
              <a:t>				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neblich</a:t>
            </a:r>
            <a:endParaRPr lang="cs-CZ" dirty="0" smtClean="0"/>
          </a:p>
          <a:p>
            <a:r>
              <a:rPr lang="cs-CZ" dirty="0" smtClean="0"/>
              <a:t>der </a:t>
            </a:r>
            <a:r>
              <a:rPr lang="cs-CZ" dirty="0" err="1" smtClean="0"/>
              <a:t>Niederschlag</a:t>
            </a:r>
            <a:r>
              <a:rPr lang="cs-CZ" dirty="0" smtClean="0"/>
              <a:t>			</a:t>
            </a:r>
            <a:r>
              <a:rPr lang="cs-CZ" dirty="0" smtClean="0"/>
              <a:t>	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feucht</a:t>
            </a:r>
            <a:r>
              <a:rPr lang="cs-CZ" dirty="0" smtClean="0"/>
              <a:t>, </a:t>
            </a:r>
            <a:r>
              <a:rPr lang="cs-CZ" dirty="0" err="1" smtClean="0"/>
              <a:t>naß</a:t>
            </a:r>
            <a:endParaRPr lang="cs-CZ" dirty="0" smtClean="0"/>
          </a:p>
          <a:p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Sonne</a:t>
            </a:r>
            <a:r>
              <a:rPr lang="cs-CZ" dirty="0" smtClean="0"/>
              <a:t> + der </a:t>
            </a:r>
            <a:r>
              <a:rPr lang="cs-CZ" dirty="0" err="1" smtClean="0"/>
              <a:t>Regen</a:t>
            </a:r>
            <a:r>
              <a:rPr lang="cs-CZ" dirty="0" smtClean="0"/>
              <a:t>			es </a:t>
            </a:r>
            <a:r>
              <a:rPr lang="cs-CZ" dirty="0" err="1" smtClean="0"/>
              <a:t>ist</a:t>
            </a:r>
            <a:r>
              <a:rPr lang="cs-CZ" dirty="0" smtClean="0"/>
              <a:t>  der </a:t>
            </a:r>
            <a:r>
              <a:rPr lang="cs-CZ" dirty="0" err="1" smtClean="0"/>
              <a:t>Regenbogen</a:t>
            </a:r>
            <a:r>
              <a:rPr lang="cs-CZ" dirty="0" smtClean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196752"/>
            <a:ext cx="8424936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1. </a:t>
            </a:r>
            <a:r>
              <a:rPr lang="cs-CZ" sz="2000" dirty="0" err="1" smtClean="0"/>
              <a:t>Hier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es </a:t>
            </a:r>
            <a:r>
              <a:rPr lang="cs-CZ" sz="2000" dirty="0" err="1" smtClean="0"/>
              <a:t>extrem</a:t>
            </a:r>
            <a:r>
              <a:rPr lang="cs-CZ" sz="2000" dirty="0" smtClean="0"/>
              <a:t> </a:t>
            </a:r>
            <a:r>
              <a:rPr lang="cs-CZ" sz="2000" dirty="0" err="1" smtClean="0"/>
              <a:t>kalt</a:t>
            </a:r>
            <a:r>
              <a:rPr lang="cs-CZ" sz="2000" dirty="0" smtClean="0"/>
              <a:t>.					A</a:t>
            </a:r>
          </a:p>
          <a:p>
            <a:r>
              <a:rPr lang="cs-CZ" sz="2000" dirty="0" smtClean="0"/>
              <a:t>2. </a:t>
            </a:r>
            <a:r>
              <a:rPr lang="cs-CZ" sz="2000" dirty="0" err="1" smtClean="0"/>
              <a:t>Für</a:t>
            </a:r>
            <a:r>
              <a:rPr lang="cs-CZ" sz="2000" dirty="0" smtClean="0"/>
              <a:t> </a:t>
            </a:r>
            <a:r>
              <a:rPr lang="cs-CZ" sz="2000" dirty="0" err="1" smtClean="0"/>
              <a:t>Menschen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es </a:t>
            </a:r>
            <a:r>
              <a:rPr lang="cs-CZ" sz="2000" dirty="0" err="1" smtClean="0"/>
              <a:t>ungesund</a:t>
            </a:r>
            <a:r>
              <a:rPr lang="cs-CZ" sz="2000" dirty="0" smtClean="0"/>
              <a:t>, </a:t>
            </a:r>
            <a:r>
              <a:rPr lang="cs-CZ" sz="2000" dirty="0" err="1" smtClean="0"/>
              <a:t>für</a:t>
            </a:r>
            <a:r>
              <a:rPr lang="cs-CZ" sz="2000" dirty="0" smtClean="0"/>
              <a:t> </a:t>
            </a:r>
            <a:r>
              <a:rPr lang="cs-CZ" sz="2000" dirty="0" err="1" smtClean="0"/>
              <a:t>Pflanzen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Tiere</a:t>
            </a:r>
            <a:r>
              <a:rPr lang="cs-CZ" sz="2000" dirty="0" smtClean="0"/>
              <a:t> </a:t>
            </a:r>
            <a:r>
              <a:rPr lang="cs-CZ" sz="2000" dirty="0" err="1" smtClean="0"/>
              <a:t>ideal</a:t>
            </a:r>
            <a:r>
              <a:rPr lang="cs-CZ" sz="2000" dirty="0" smtClean="0"/>
              <a:t>.	B</a:t>
            </a:r>
          </a:p>
          <a:p>
            <a:r>
              <a:rPr lang="cs-CZ" sz="2000" dirty="0" smtClean="0"/>
              <a:t>3. Es </a:t>
            </a:r>
            <a:r>
              <a:rPr lang="cs-CZ" sz="2000" dirty="0" err="1" smtClean="0"/>
              <a:t>gibt</a:t>
            </a:r>
            <a:r>
              <a:rPr lang="cs-CZ" sz="2000" dirty="0" smtClean="0"/>
              <a:t> </a:t>
            </a:r>
            <a:r>
              <a:rPr lang="cs-CZ" sz="2000" dirty="0" err="1" smtClean="0"/>
              <a:t>oft</a:t>
            </a:r>
            <a:r>
              <a:rPr lang="cs-CZ" sz="2000" dirty="0" smtClean="0"/>
              <a:t> </a:t>
            </a:r>
            <a:r>
              <a:rPr lang="cs-CZ" sz="2000" dirty="0" err="1" smtClean="0"/>
              <a:t>Wind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Regen</a:t>
            </a:r>
            <a:r>
              <a:rPr lang="cs-CZ" sz="2000" dirty="0" smtClean="0"/>
              <a:t>.					C</a:t>
            </a:r>
          </a:p>
          <a:p>
            <a:r>
              <a:rPr lang="cs-CZ" sz="2000" dirty="0" smtClean="0"/>
              <a:t>4. Es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hier</a:t>
            </a:r>
            <a:r>
              <a:rPr lang="cs-CZ" sz="2000" dirty="0" smtClean="0"/>
              <a:t> </a:t>
            </a:r>
            <a:r>
              <a:rPr lang="cs-CZ" sz="2000" dirty="0" err="1" smtClean="0"/>
              <a:t>sehr</a:t>
            </a:r>
            <a:r>
              <a:rPr lang="cs-CZ" sz="2000" dirty="0" smtClean="0"/>
              <a:t> </a:t>
            </a:r>
            <a:r>
              <a:rPr lang="cs-CZ" sz="2000" dirty="0" err="1" smtClean="0"/>
              <a:t>heiß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trocken</a:t>
            </a:r>
            <a:r>
              <a:rPr lang="cs-CZ" sz="2000" dirty="0" smtClean="0"/>
              <a:t>				D</a:t>
            </a:r>
          </a:p>
          <a:p>
            <a:r>
              <a:rPr lang="cs-CZ" sz="2000" dirty="0" smtClean="0"/>
              <a:t>5. </a:t>
            </a:r>
            <a:r>
              <a:rPr lang="cs-CZ" sz="2000" dirty="0" err="1" smtClean="0"/>
              <a:t>Im</a:t>
            </a:r>
            <a:r>
              <a:rPr lang="cs-CZ" sz="2000" dirty="0" smtClean="0"/>
              <a:t> Sommer </a:t>
            </a:r>
            <a:r>
              <a:rPr lang="cs-CZ" sz="2000" dirty="0" err="1" smtClean="0"/>
              <a:t>sind</a:t>
            </a:r>
            <a:r>
              <a:rPr lang="cs-CZ" sz="2000" dirty="0" smtClean="0"/>
              <a:t> </a:t>
            </a:r>
            <a:r>
              <a:rPr lang="cs-CZ" sz="2000" dirty="0" err="1" smtClean="0"/>
              <a:t>nur</a:t>
            </a:r>
            <a:r>
              <a:rPr lang="cs-CZ" sz="2000" dirty="0" smtClean="0"/>
              <a:t> </a:t>
            </a:r>
            <a:r>
              <a:rPr lang="cs-CZ" sz="2000" dirty="0" err="1" smtClean="0"/>
              <a:t>ein</a:t>
            </a:r>
            <a:r>
              <a:rPr lang="cs-CZ" sz="2000" dirty="0" smtClean="0"/>
              <a:t> </a:t>
            </a:r>
            <a:r>
              <a:rPr lang="cs-CZ" sz="2000" dirty="0" err="1" smtClean="0"/>
              <a:t>Paar</a:t>
            </a:r>
            <a:r>
              <a:rPr lang="cs-CZ" sz="2000" dirty="0" smtClean="0"/>
              <a:t> </a:t>
            </a:r>
            <a:r>
              <a:rPr lang="cs-CZ" sz="2000" dirty="0" err="1" smtClean="0"/>
              <a:t>Wochen</a:t>
            </a:r>
            <a:r>
              <a:rPr lang="cs-CZ" sz="2000" dirty="0" smtClean="0"/>
              <a:t> ohne </a:t>
            </a:r>
            <a:r>
              <a:rPr lang="cs-CZ" sz="2000" dirty="0" err="1" smtClean="0"/>
              <a:t>Schnee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Eis.	A</a:t>
            </a:r>
          </a:p>
          <a:p>
            <a:r>
              <a:rPr lang="cs-CZ" sz="2000" dirty="0" smtClean="0"/>
              <a:t>6. Der </a:t>
            </a:r>
            <a:r>
              <a:rPr lang="cs-CZ" sz="2000" dirty="0" err="1" smtClean="0"/>
              <a:t>Nebel</a:t>
            </a:r>
            <a:r>
              <a:rPr lang="cs-CZ" sz="2000" dirty="0" smtClean="0"/>
              <a:t> 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hier</a:t>
            </a:r>
            <a:r>
              <a:rPr lang="cs-CZ" sz="2000" dirty="0" smtClean="0"/>
              <a:t> </a:t>
            </a:r>
            <a:r>
              <a:rPr lang="cs-CZ" sz="2000" dirty="0" err="1" smtClean="0"/>
              <a:t>oft</a:t>
            </a:r>
            <a:r>
              <a:rPr lang="cs-CZ" sz="2000" dirty="0" smtClean="0"/>
              <a:t>.					</a:t>
            </a:r>
            <a:r>
              <a:rPr lang="cs-CZ" sz="2000" dirty="0" smtClean="0"/>
              <a:t>	C</a:t>
            </a:r>
            <a:endParaRPr lang="cs-CZ" sz="2000" dirty="0" smtClean="0"/>
          </a:p>
          <a:p>
            <a:r>
              <a:rPr lang="cs-CZ" sz="2000" dirty="0" smtClean="0"/>
              <a:t>7. </a:t>
            </a:r>
            <a:r>
              <a:rPr lang="cs-CZ" sz="2000" dirty="0" err="1" smtClean="0"/>
              <a:t>Nachts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es </a:t>
            </a:r>
            <a:r>
              <a:rPr lang="cs-CZ" sz="2000" dirty="0" err="1" smtClean="0"/>
              <a:t>hier</a:t>
            </a:r>
            <a:r>
              <a:rPr lang="cs-CZ" sz="2000" dirty="0" smtClean="0"/>
              <a:t> </a:t>
            </a:r>
            <a:r>
              <a:rPr lang="cs-CZ" sz="2000" dirty="0" err="1" smtClean="0"/>
              <a:t>kalt</a:t>
            </a:r>
            <a:r>
              <a:rPr lang="cs-CZ" sz="2000" dirty="0" smtClean="0"/>
              <a:t>,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Tage</a:t>
            </a:r>
            <a:r>
              <a:rPr lang="cs-CZ" sz="2000" dirty="0" smtClean="0"/>
              <a:t> </a:t>
            </a:r>
            <a:r>
              <a:rPr lang="cs-CZ" sz="2000" dirty="0" err="1" smtClean="0"/>
              <a:t>heiß</a:t>
            </a:r>
            <a:r>
              <a:rPr lang="cs-CZ" sz="2000" dirty="0" smtClean="0"/>
              <a:t>.				D</a:t>
            </a:r>
          </a:p>
          <a:p>
            <a:r>
              <a:rPr lang="cs-CZ" sz="2000" dirty="0" smtClean="0"/>
              <a:t>8. </a:t>
            </a:r>
            <a:r>
              <a:rPr lang="cs-CZ" sz="2000" dirty="0" err="1" smtClean="0"/>
              <a:t>Typisch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der </a:t>
            </a:r>
            <a:r>
              <a:rPr lang="cs-CZ" sz="2000" dirty="0" err="1" smtClean="0"/>
              <a:t>Regen</a:t>
            </a:r>
            <a:r>
              <a:rPr lang="cs-CZ" sz="2000" dirty="0" smtClean="0"/>
              <a:t> jeden </a:t>
            </a:r>
            <a:r>
              <a:rPr lang="cs-CZ" sz="2000" dirty="0" err="1" smtClean="0"/>
              <a:t>Tag</a:t>
            </a:r>
            <a:r>
              <a:rPr lang="cs-CZ" sz="2000" dirty="0" smtClean="0"/>
              <a:t> </a:t>
            </a:r>
            <a:r>
              <a:rPr lang="cs-CZ" sz="2000" dirty="0" err="1" smtClean="0"/>
              <a:t>gegen</a:t>
            </a:r>
            <a:r>
              <a:rPr lang="cs-CZ" sz="2000" dirty="0" smtClean="0"/>
              <a:t> </a:t>
            </a:r>
            <a:r>
              <a:rPr lang="cs-CZ" sz="2000" dirty="0" err="1" smtClean="0"/>
              <a:t>Mittag</a:t>
            </a:r>
            <a:r>
              <a:rPr lang="cs-CZ" sz="2000" dirty="0" smtClean="0"/>
              <a:t>.		B</a:t>
            </a:r>
          </a:p>
          <a:p>
            <a:r>
              <a:rPr lang="cs-CZ" sz="2000" dirty="0" smtClean="0"/>
              <a:t>9. Temperatur </a:t>
            </a:r>
            <a:r>
              <a:rPr lang="cs-CZ" sz="2000" dirty="0" err="1" smtClean="0"/>
              <a:t>im</a:t>
            </a:r>
            <a:r>
              <a:rPr lang="cs-CZ" sz="2000" dirty="0" smtClean="0"/>
              <a:t> Winter </a:t>
            </a:r>
            <a:r>
              <a:rPr lang="cs-CZ" sz="2000" dirty="0" err="1" smtClean="0"/>
              <a:t>sinkt</a:t>
            </a:r>
            <a:r>
              <a:rPr lang="cs-CZ" sz="2000" dirty="0" smtClean="0"/>
              <a:t> </a:t>
            </a:r>
            <a:r>
              <a:rPr lang="cs-CZ" sz="2000" dirty="0" err="1" smtClean="0"/>
              <a:t>unter</a:t>
            </a:r>
            <a:r>
              <a:rPr lang="cs-CZ" sz="2000" dirty="0" smtClean="0"/>
              <a:t> minus 50 Grad Celsius.	A</a:t>
            </a:r>
          </a:p>
          <a:p>
            <a:r>
              <a:rPr lang="cs-CZ" sz="2000" dirty="0" smtClean="0"/>
              <a:t>10. Es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hier</a:t>
            </a:r>
            <a:r>
              <a:rPr lang="cs-CZ" sz="2000" dirty="0" smtClean="0"/>
              <a:t> </a:t>
            </a:r>
            <a:r>
              <a:rPr lang="cs-CZ" sz="2000" dirty="0" err="1" smtClean="0"/>
              <a:t>feuchtes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kühles</a:t>
            </a:r>
            <a:r>
              <a:rPr lang="cs-CZ" sz="2000" dirty="0" smtClean="0"/>
              <a:t> Klima.			C</a:t>
            </a:r>
          </a:p>
          <a:p>
            <a:r>
              <a:rPr lang="cs-CZ" sz="2000" dirty="0" smtClean="0"/>
              <a:t>11. Es </a:t>
            </a:r>
            <a:r>
              <a:rPr lang="cs-CZ" sz="2000" dirty="0" err="1" smtClean="0"/>
              <a:t>gibt</a:t>
            </a:r>
            <a:r>
              <a:rPr lang="cs-CZ" sz="2000" dirty="0" smtClean="0"/>
              <a:t> </a:t>
            </a:r>
            <a:r>
              <a:rPr lang="cs-CZ" sz="2000" dirty="0" err="1" smtClean="0"/>
              <a:t>hier</a:t>
            </a:r>
            <a:r>
              <a:rPr lang="cs-CZ" sz="2000" dirty="0" smtClean="0"/>
              <a:t> </a:t>
            </a:r>
            <a:r>
              <a:rPr lang="cs-CZ" sz="2000" dirty="0" err="1" smtClean="0"/>
              <a:t>nur</a:t>
            </a:r>
            <a:r>
              <a:rPr lang="cs-CZ" sz="2000" dirty="0" smtClean="0"/>
              <a:t> </a:t>
            </a:r>
            <a:r>
              <a:rPr lang="cs-CZ" sz="2000" dirty="0" err="1" smtClean="0"/>
              <a:t>wenig</a:t>
            </a:r>
            <a:r>
              <a:rPr lang="cs-CZ" sz="2000" dirty="0" smtClean="0"/>
              <a:t> </a:t>
            </a:r>
            <a:r>
              <a:rPr lang="cs-CZ" sz="2000" dirty="0" err="1" smtClean="0"/>
              <a:t>Leben</a:t>
            </a:r>
            <a:r>
              <a:rPr lang="cs-CZ" sz="2000" dirty="0" smtClean="0"/>
              <a:t>.				D</a:t>
            </a:r>
          </a:p>
          <a:p>
            <a:r>
              <a:rPr lang="cs-CZ" sz="2000" dirty="0" smtClean="0"/>
              <a:t>12. Es </a:t>
            </a:r>
            <a:r>
              <a:rPr lang="cs-CZ" sz="2000" dirty="0" err="1" smtClean="0"/>
              <a:t>regnet</a:t>
            </a:r>
            <a:r>
              <a:rPr lang="cs-CZ" sz="2000" dirty="0" smtClean="0"/>
              <a:t> </a:t>
            </a:r>
            <a:r>
              <a:rPr lang="cs-CZ" sz="2000" dirty="0" err="1" smtClean="0"/>
              <a:t>hier</a:t>
            </a:r>
            <a:r>
              <a:rPr lang="cs-CZ" sz="2000" dirty="0" smtClean="0"/>
              <a:t> </a:t>
            </a:r>
            <a:r>
              <a:rPr lang="cs-CZ" sz="2000" dirty="0" err="1" smtClean="0"/>
              <a:t>selten</a:t>
            </a:r>
            <a:r>
              <a:rPr lang="cs-CZ" sz="2000" dirty="0" smtClean="0"/>
              <a:t>.					D</a:t>
            </a:r>
          </a:p>
          <a:p>
            <a:r>
              <a:rPr lang="cs-CZ" sz="2000" dirty="0" smtClean="0"/>
              <a:t>13. </a:t>
            </a:r>
            <a:r>
              <a:rPr lang="cs-CZ" sz="2000" dirty="0" err="1" smtClean="0"/>
              <a:t>Das</a:t>
            </a:r>
            <a:r>
              <a:rPr lang="cs-CZ" sz="2000" dirty="0" smtClean="0"/>
              <a:t> Klima </a:t>
            </a:r>
            <a:r>
              <a:rPr lang="cs-CZ" sz="2000" dirty="0" err="1" smtClean="0"/>
              <a:t>hier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feucht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heiß</a:t>
            </a:r>
            <a:r>
              <a:rPr lang="cs-CZ" sz="2000" dirty="0" smtClean="0"/>
              <a:t>. 		</a:t>
            </a:r>
            <a:r>
              <a:rPr lang="cs-CZ" sz="2000" dirty="0" smtClean="0"/>
              <a:t>		B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82</TotalTime>
  <Words>233</Words>
  <Application>Microsoft Office PowerPoint</Application>
  <PresentationFormat>Předvádění na obrazovce (4:3)</PresentationFormat>
  <Paragraphs>87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Snímek 1</vt:lpstr>
      <vt:lpstr>Snímek 2</vt:lpstr>
      <vt:lpstr>DAS  WETTER</vt:lpstr>
      <vt:lpstr>Snímek 4</vt:lpstr>
      <vt:lpstr>Bild A</vt:lpstr>
      <vt:lpstr>BiId B</vt:lpstr>
      <vt:lpstr>Bild C</vt:lpstr>
      <vt:lpstr>Das Aprilwetter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Dušan Dovičovič</cp:lastModifiedBy>
  <cp:revision>18</cp:revision>
  <dcterms:created xsi:type="dcterms:W3CDTF">2013-03-22T12:15:09Z</dcterms:created>
  <dcterms:modified xsi:type="dcterms:W3CDTF">2014-02-27T16:09:20Z</dcterms:modified>
</cp:coreProperties>
</file>