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9" r:id="rId2"/>
    <p:sldId id="280" r:id="rId3"/>
    <p:sldId id="256" r:id="rId4"/>
    <p:sldId id="266" r:id="rId5"/>
    <p:sldId id="270" r:id="rId6"/>
    <p:sldId id="271" r:id="rId7"/>
    <p:sldId id="265" r:id="rId8"/>
    <p:sldId id="272" r:id="rId9"/>
    <p:sldId id="273" r:id="rId10"/>
    <p:sldId id="264" r:id="rId11"/>
    <p:sldId id="274" r:id="rId12"/>
    <p:sldId id="275" r:id="rId13"/>
    <p:sldId id="263" r:id="rId14"/>
    <p:sldId id="269" r:id="rId15"/>
    <p:sldId id="276" r:id="rId16"/>
    <p:sldId id="281" r:id="rId17"/>
    <p:sldId id="282" r:id="rId18"/>
    <p:sldId id="283" r:id="rId19"/>
    <p:sldId id="284" r:id="rId20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CC99"/>
    <a:srgbClr val="FFFF99"/>
    <a:srgbClr val="99FF66"/>
    <a:srgbClr val="339933"/>
    <a:srgbClr val="33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2" autoAdjust="0"/>
    <p:restoredTop sz="86486" autoAdjust="0"/>
  </p:normalViewPr>
  <p:slideViewPr>
    <p:cSldViewPr>
      <p:cViewPr varScale="1">
        <p:scale>
          <a:sx n="63" d="100"/>
          <a:sy n="63" d="100"/>
        </p:scale>
        <p:origin x="-136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A540B3-1976-4E17-A150-D23A0BF65BF5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1063"/>
            <a:ext cx="5486400" cy="44434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95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4B0C8D-5392-41A0-87FA-DF2F671E67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4B0C8D-5392-41A0-87FA-DF2F671E6742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Relationship Id="rId9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1700806"/>
          <a:ext cx="7632848" cy="4853523"/>
        </p:xfrm>
        <a:graphic>
          <a:graphicData uri="http://schemas.openxmlformats.org/drawingml/2006/table">
            <a:tbl>
              <a:tblPr/>
              <a:tblGrid>
                <a:gridCol w="2267565"/>
                <a:gridCol w="5365283"/>
              </a:tblGrid>
              <a:tr h="74953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514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CZ.1.07/1.5.00/34.0873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33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VY_22_INOVACE_01.02.10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Jahreszeiten</a:t>
                      </a: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/>
                      </a:r>
                      <a:b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</a:b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Mgr. Renáta </a:t>
                      </a:r>
                      <a:r>
                        <a:rPr lang="cs-CZ" sz="1400" dirty="0" err="1">
                          <a:latin typeface="Calibri"/>
                          <a:ea typeface="Calibri"/>
                          <a:cs typeface="Times New Roman"/>
                        </a:rPr>
                        <a:t>Hořejšková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Tematická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Podpora k učebnici Studio d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Datum tvorby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Květen </a:t>
                      </a: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845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Překladové cvičení, otázky a odpovědi, popis obrázků, rozhovory a vyprávění na téma roční období, přiřazování výrazů z pracovního listu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Metodický pokyn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Pracovní list a prezentace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– vlastní sbírka</a:t>
            </a:r>
          </a:p>
          <a:p>
            <a:r>
              <a:rPr lang="cs-CZ" dirty="0" smtClean="0"/>
              <a:t>Obrázky: 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txBody>
          <a:bodyPr/>
          <a:lstStyle/>
          <a:p>
            <a:r>
              <a:rPr lang="cs-CZ" dirty="0" err="1" smtClean="0"/>
              <a:t>Vier</a:t>
            </a:r>
            <a:r>
              <a:rPr lang="cs-CZ" dirty="0" smtClean="0"/>
              <a:t> </a:t>
            </a:r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err="1" smtClean="0">
                <a:solidFill>
                  <a:srgbClr val="00B050"/>
                </a:solidFill>
              </a:rPr>
              <a:t>Frühling</a:t>
            </a:r>
            <a:r>
              <a:rPr lang="cs-CZ" sz="5400" dirty="0" smtClean="0"/>
              <a:t> </a:t>
            </a:r>
          </a:p>
          <a:p>
            <a:pPr algn="ctr">
              <a:buNone/>
            </a:pPr>
            <a:r>
              <a:rPr lang="cs-CZ" sz="5400" dirty="0" smtClean="0">
                <a:solidFill>
                  <a:srgbClr val="FFFF00"/>
                </a:solidFill>
              </a:rPr>
              <a:t>Sommer</a:t>
            </a:r>
          </a:p>
          <a:p>
            <a:pPr algn="ctr">
              <a:buNone/>
            </a:pPr>
            <a:r>
              <a:rPr lang="cs-CZ" sz="5400" dirty="0" err="1" smtClean="0">
                <a:solidFill>
                  <a:schemeClr val="bg2">
                    <a:lumMod val="50000"/>
                  </a:schemeClr>
                </a:solidFill>
              </a:rPr>
              <a:t>Herbst</a:t>
            </a:r>
            <a:endParaRPr lang="cs-CZ" sz="5400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5400" dirty="0" smtClean="0">
                <a:solidFill>
                  <a:srgbClr val="0070C0"/>
                </a:solidFill>
              </a:rPr>
              <a:t>Winter</a:t>
            </a:r>
            <a:r>
              <a:rPr lang="cs-CZ" sz="5400" dirty="0" smtClean="0"/>
              <a:t> 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Desktop\foto\1 enži\S50056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339" cy="68582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trägst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Frühling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>
                <a:solidFill>
                  <a:srgbClr val="FFFF00"/>
                </a:solidFill>
              </a:rPr>
              <a:t>Krawatte</a:t>
            </a:r>
            <a:r>
              <a:rPr lang="cs-CZ" sz="4800" dirty="0" smtClean="0"/>
              <a:t>			</a:t>
            </a:r>
            <a:r>
              <a:rPr lang="cs-CZ" sz="4800" dirty="0" smtClean="0">
                <a:solidFill>
                  <a:srgbClr val="3333CC"/>
                </a:solidFill>
              </a:rPr>
              <a:t>Anorak</a:t>
            </a:r>
          </a:p>
          <a:p>
            <a:r>
              <a:rPr lang="cs-CZ" sz="4800" dirty="0" err="1" smtClean="0">
                <a:solidFill>
                  <a:srgbClr val="FFC000"/>
                </a:solidFill>
              </a:rPr>
              <a:t>Jacke</a:t>
            </a:r>
            <a:r>
              <a:rPr lang="cs-CZ" sz="4800" dirty="0" smtClean="0">
                <a:solidFill>
                  <a:srgbClr val="FFC000"/>
                </a:solidFill>
              </a:rPr>
              <a:t>	</a:t>
            </a:r>
            <a:r>
              <a:rPr lang="cs-CZ" sz="4800" dirty="0" smtClean="0"/>
              <a:t>			</a:t>
            </a:r>
            <a:r>
              <a:rPr lang="cs-CZ" sz="4800" dirty="0" err="1" smtClean="0">
                <a:solidFill>
                  <a:srgbClr val="339933"/>
                </a:solidFill>
              </a:rPr>
              <a:t>Sandalen</a:t>
            </a:r>
            <a:endParaRPr lang="cs-CZ" sz="4800" dirty="0" smtClean="0">
              <a:solidFill>
                <a:srgbClr val="339933"/>
              </a:solidFill>
            </a:endParaRPr>
          </a:p>
          <a:p>
            <a:r>
              <a:rPr lang="cs-CZ" sz="4800" dirty="0" smtClean="0">
                <a:solidFill>
                  <a:srgbClr val="0070C0"/>
                </a:solidFill>
              </a:rPr>
              <a:t>T-</a:t>
            </a:r>
            <a:r>
              <a:rPr lang="cs-CZ" sz="4800" dirty="0" err="1" smtClean="0">
                <a:solidFill>
                  <a:srgbClr val="0070C0"/>
                </a:solidFill>
              </a:rPr>
              <a:t>Shirt</a:t>
            </a:r>
            <a:r>
              <a:rPr lang="cs-CZ" sz="4800" dirty="0" smtClean="0"/>
              <a:t>			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Rock</a:t>
            </a:r>
          </a:p>
          <a:p>
            <a:r>
              <a:rPr lang="cs-CZ" sz="4800" dirty="0" err="1" smtClean="0">
                <a:solidFill>
                  <a:srgbClr val="FF0000"/>
                </a:solidFill>
              </a:rPr>
              <a:t>Kurzhose</a:t>
            </a:r>
            <a:r>
              <a:rPr lang="cs-CZ" sz="4800" dirty="0" smtClean="0"/>
              <a:t>			</a:t>
            </a:r>
            <a:r>
              <a:rPr lang="cs-CZ" sz="4800" dirty="0" err="1" smtClean="0">
                <a:solidFill>
                  <a:srgbClr val="7030A0"/>
                </a:solidFill>
              </a:rPr>
              <a:t>Stiefel</a:t>
            </a:r>
            <a:endParaRPr lang="cs-CZ" sz="4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Welches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typisch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Frühling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Desktop\foto\1 enži\2011_0610fhgbkuj201100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536" y="0"/>
            <a:ext cx="9577064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 </a:t>
            </a:r>
            <a:r>
              <a:rPr lang="cs-CZ" dirty="0" err="1" smtClean="0"/>
              <a:t>im</a:t>
            </a:r>
            <a:r>
              <a:rPr lang="cs-CZ" dirty="0" smtClean="0"/>
              <a:t> Sommer?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trägst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Meer</a:t>
            </a:r>
            <a:r>
              <a:rPr lang="cs-CZ" sz="4400" dirty="0" smtClean="0"/>
              <a:t>?</a:t>
            </a:r>
          </a:p>
          <a:p>
            <a:pPr algn="ctr"/>
            <a:r>
              <a:rPr lang="cs-CZ" sz="4400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trägst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zum</a:t>
            </a:r>
            <a:r>
              <a:rPr lang="cs-CZ" sz="4400" dirty="0" smtClean="0"/>
              <a:t> Sport?</a:t>
            </a:r>
          </a:p>
          <a:p>
            <a:pPr algn="ctr"/>
            <a:r>
              <a:rPr lang="cs-CZ" sz="4400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trägst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in den Bergen?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Sommerwetter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 descr="C:\Users\Doma\AppData\Local\Microsoft\Windows\Temporary Internet Files\Content.IE5\VGOJUUCJ\MC900362002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4"/>
            <a:ext cx="1828800" cy="1829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Doma\AppData\Local\Microsoft\Windows\Temporary Internet Files\Content.IE5\KMCLJ8VA\MC90040643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412776"/>
            <a:ext cx="1457325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Doma\AppData\Local\Microsoft\Windows\Temporary Internet Files\Content.IE5\KMCLJ8VA\MC900440407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628800"/>
            <a:ext cx="2016224" cy="180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Doma\AppData\Local\Microsoft\Windows\Temporary Internet Files\Content.IE5\VGOJUUCJ\MC90010497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55679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Doma\AppData\Local\Microsoft\Windows\Temporary Internet Files\Content.IE5\6I1NHI9Y\MC900351221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221088"/>
            <a:ext cx="11144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Users\Doma\AppData\Local\Microsoft\Windows\Temporary Internet Files\Content.IE5\KMCLJ8VA\MC900305671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4293096"/>
            <a:ext cx="18002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Users\Doma\AppData\Local\Microsoft\Windows\Temporary Internet Files\Content.IE5\QUGQHU9D\MC90038402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221088"/>
            <a:ext cx="18954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Users\Doma\AppData\Local\Microsoft\Windows\Temporary Internet Files\Content.IE5\QUGQHU9D\MC900104978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407707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Desktop\foto\1 enži\S50052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9722908" cy="7292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Farben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der </a:t>
            </a:r>
            <a:r>
              <a:rPr lang="cs-CZ" dirty="0" err="1" smtClean="0"/>
              <a:t>Herbst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||||||||||||||||||||||||||||||||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||||||||||||||||||||||||||||||||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||||||||||||||||||||||||||||||||</a:t>
            </a:r>
          </a:p>
          <a:p>
            <a:r>
              <a:rPr lang="cs-CZ" sz="4000" dirty="0" smtClean="0">
                <a:solidFill>
                  <a:srgbClr val="FFFF00"/>
                </a:solidFill>
              </a:rPr>
              <a:t>||||||||||||||||||||||||||||||||</a:t>
            </a:r>
          </a:p>
          <a:p>
            <a:r>
              <a:rPr lang="cs-CZ" sz="4000" dirty="0" smtClean="0">
                <a:solidFill>
                  <a:srgbClr val="00B050"/>
                </a:solidFill>
              </a:rPr>
              <a:t>||||||||||||||||||||||||||||||||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Herbstmode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Klammoten</a:t>
            </a:r>
            <a:r>
              <a:rPr lang="cs-CZ" dirty="0" smtClean="0"/>
              <a:t> </a:t>
            </a:r>
            <a:r>
              <a:rPr lang="cs-CZ" dirty="0" err="1" smtClean="0"/>
              <a:t>trägst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ersten</a:t>
            </a:r>
            <a:r>
              <a:rPr lang="cs-CZ" dirty="0" smtClean="0"/>
              <a:t> </a:t>
            </a:r>
            <a:r>
              <a:rPr lang="cs-CZ" dirty="0" err="1" smtClean="0"/>
              <a:t>Schultag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Desktop\foto\1 enži\2011_0105fhgbkuj201101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Winterkleidung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Winterschuhe</a:t>
            </a:r>
            <a:endParaRPr lang="cs-CZ" dirty="0" smtClean="0"/>
          </a:p>
          <a:p>
            <a:r>
              <a:rPr lang="cs-CZ" dirty="0" smtClean="0"/>
              <a:t>Overal</a:t>
            </a:r>
          </a:p>
          <a:p>
            <a:r>
              <a:rPr lang="cs-CZ" dirty="0" err="1" smtClean="0"/>
              <a:t>Handschuhe</a:t>
            </a:r>
            <a:endParaRPr lang="cs-CZ" dirty="0" smtClean="0"/>
          </a:p>
          <a:p>
            <a:r>
              <a:rPr lang="cs-CZ" dirty="0" err="1" smtClean="0"/>
              <a:t>Schal</a:t>
            </a:r>
            <a:endParaRPr lang="cs-CZ" dirty="0" smtClean="0"/>
          </a:p>
          <a:p>
            <a:r>
              <a:rPr lang="cs-CZ" dirty="0" err="1" smtClean="0"/>
              <a:t>Mütze</a:t>
            </a:r>
            <a:endParaRPr lang="cs-CZ" dirty="0" smtClean="0"/>
          </a:p>
          <a:p>
            <a:r>
              <a:rPr lang="cs-CZ" dirty="0" smtClean="0"/>
              <a:t>Anorak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Wintermotive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3824918" cy="2769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005064"/>
            <a:ext cx="2933628" cy="2196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980728"/>
            <a:ext cx="1584176" cy="275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länger</a:t>
            </a:r>
            <a:r>
              <a:rPr lang="en-US" sz="2000" dirty="0" smtClean="0"/>
              <a:t> </a:t>
            </a:r>
            <a:r>
              <a:rPr lang="en-US" sz="2000" dirty="0" err="1" smtClean="0"/>
              <a:t>als</a:t>
            </a:r>
            <a:r>
              <a:rPr lang="en-US" sz="2000" dirty="0" smtClean="0"/>
              <a:t> </a:t>
            </a:r>
            <a:r>
              <a:rPr lang="en-US" sz="2000" dirty="0" err="1" smtClean="0"/>
              <a:t>Tage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kürzer</a:t>
            </a:r>
            <a:r>
              <a:rPr lang="en-US" sz="2000" dirty="0" smtClean="0"/>
              <a:t> </a:t>
            </a:r>
            <a:r>
              <a:rPr lang="en-US" sz="2000" dirty="0" err="1" smtClean="0"/>
              <a:t>als</a:t>
            </a:r>
            <a:r>
              <a:rPr lang="en-US" sz="2000" dirty="0" smtClean="0"/>
              <a:t> </a:t>
            </a:r>
            <a:r>
              <a:rPr lang="en-US" sz="2000" dirty="0" err="1" smtClean="0"/>
              <a:t>Tage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so </a:t>
            </a:r>
            <a:r>
              <a:rPr lang="en-US" sz="2000" dirty="0" err="1" smtClean="0"/>
              <a:t>lang</a:t>
            </a:r>
            <a:r>
              <a:rPr lang="en-US" sz="2000" dirty="0" smtClean="0"/>
              <a:t> </a:t>
            </a:r>
            <a:r>
              <a:rPr lang="en-US" sz="2000" dirty="0" err="1" smtClean="0"/>
              <a:t>wie</a:t>
            </a:r>
            <a:r>
              <a:rPr lang="en-US" sz="2000" dirty="0" smtClean="0"/>
              <a:t> die </a:t>
            </a:r>
            <a:r>
              <a:rPr lang="en-US" sz="2000" dirty="0" err="1" smtClean="0"/>
              <a:t>Tage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</a:t>
            </a:r>
            <a:r>
              <a:rPr lang="en-US" sz="2000" dirty="0" err="1" smtClean="0"/>
              <a:t>Schnee</a:t>
            </a:r>
            <a:r>
              <a:rPr lang="en-US" sz="2000" dirty="0" smtClean="0"/>
              <a:t> taut.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schneit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Frost.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Blumen</a:t>
            </a:r>
            <a:r>
              <a:rPr lang="en-US" sz="2000" dirty="0" smtClean="0"/>
              <a:t> </a:t>
            </a:r>
            <a:r>
              <a:rPr lang="en-US" sz="2000" dirty="0" err="1" smtClean="0"/>
              <a:t>blühen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Vögel</a:t>
            </a:r>
            <a:r>
              <a:rPr lang="en-US" sz="2000" dirty="0" smtClean="0"/>
              <a:t> </a:t>
            </a:r>
            <a:r>
              <a:rPr lang="en-US" sz="2000" dirty="0" err="1" smtClean="0"/>
              <a:t>singen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tragen</a:t>
            </a:r>
            <a:r>
              <a:rPr lang="en-US" sz="2000" dirty="0" smtClean="0"/>
              <a:t> die </a:t>
            </a:r>
            <a:r>
              <a:rPr lang="en-US" sz="2000" dirty="0" err="1" smtClean="0"/>
              <a:t>Regenschirme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Wind </a:t>
            </a:r>
            <a:r>
              <a:rPr lang="en-US" sz="2000" dirty="0" err="1" smtClean="0"/>
              <a:t>weht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Wind </a:t>
            </a:r>
            <a:r>
              <a:rPr lang="en-US" sz="2000" dirty="0" err="1" smtClean="0"/>
              <a:t>pfeift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</a:t>
            </a:r>
            <a:r>
              <a:rPr lang="en-US" sz="2000" dirty="0" err="1" smtClean="0"/>
              <a:t>Laub</a:t>
            </a:r>
            <a:r>
              <a:rPr lang="en-US" sz="2000" dirty="0" smtClean="0"/>
              <a:t> </a:t>
            </a:r>
            <a:r>
              <a:rPr lang="en-US" sz="2000" dirty="0" err="1" smtClean="0"/>
              <a:t>fällt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Natur</a:t>
            </a:r>
            <a:r>
              <a:rPr lang="en-US" sz="2000" dirty="0" smtClean="0"/>
              <a:t> </a:t>
            </a:r>
            <a:r>
              <a:rPr lang="en-US" sz="2000" dirty="0" err="1" smtClean="0"/>
              <a:t>wacht</a:t>
            </a:r>
            <a:r>
              <a:rPr lang="en-US" sz="2000" dirty="0" smtClean="0"/>
              <a:t> auf.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Natur</a:t>
            </a:r>
            <a:r>
              <a:rPr lang="en-US" sz="2000" dirty="0" smtClean="0"/>
              <a:t> </a:t>
            </a:r>
            <a:r>
              <a:rPr lang="en-US" sz="2000" dirty="0" err="1" smtClean="0"/>
              <a:t>schläft</a:t>
            </a:r>
            <a:r>
              <a:rPr lang="en-US" sz="2000" dirty="0" smtClean="0"/>
              <a:t> </a:t>
            </a:r>
            <a:r>
              <a:rPr lang="en-US" sz="2000" dirty="0" err="1" smtClean="0"/>
              <a:t>ein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die </a:t>
            </a:r>
            <a:r>
              <a:rPr lang="en-US" sz="2000" dirty="0" err="1" smtClean="0"/>
              <a:t>Ernte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kommen</a:t>
            </a:r>
            <a:r>
              <a:rPr lang="en-US" sz="2000" dirty="0" smtClean="0"/>
              <a:t> </a:t>
            </a:r>
            <a:r>
              <a:rPr lang="en-US" sz="2000" dirty="0" err="1" smtClean="0"/>
              <a:t>Gewitter</a:t>
            </a:r>
            <a:r>
              <a:rPr lang="en-US" sz="2000" dirty="0" smtClean="0"/>
              <a:t> von </a:t>
            </a:r>
            <a:r>
              <a:rPr lang="en-US" sz="2000" dirty="0" err="1" smtClean="0"/>
              <a:t>der</a:t>
            </a:r>
            <a:r>
              <a:rPr lang="en-US" sz="2000" dirty="0" smtClean="0"/>
              <a:t> </a:t>
            </a:r>
            <a:r>
              <a:rPr lang="en-US" sz="2000" dirty="0" err="1" smtClean="0"/>
              <a:t>Hitze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90507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hellgrün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weiß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bunt.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Die Felder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gelb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Man </a:t>
            </a:r>
            <a:r>
              <a:rPr lang="en-US" sz="2000" dirty="0" err="1" smtClean="0"/>
              <a:t>pflückt</a:t>
            </a:r>
            <a:r>
              <a:rPr lang="en-US" sz="2000" dirty="0" smtClean="0"/>
              <a:t> </a:t>
            </a:r>
            <a:r>
              <a:rPr lang="en-US" sz="2000" dirty="0" err="1" smtClean="0"/>
              <a:t>Obst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hagelt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ziehen</a:t>
            </a:r>
            <a:r>
              <a:rPr lang="en-US" sz="2000" dirty="0" smtClean="0"/>
              <a:t> </a:t>
            </a:r>
            <a:r>
              <a:rPr lang="en-US" sz="2000" dirty="0" err="1" smtClean="0"/>
              <a:t>uns</a:t>
            </a:r>
            <a:r>
              <a:rPr lang="en-US" sz="2000" dirty="0" smtClean="0"/>
              <a:t> warm an.</a:t>
            </a:r>
            <a:endParaRPr lang="cs-CZ" sz="2000" dirty="0" smtClean="0"/>
          </a:p>
          <a:p>
            <a:pPr algn="ctr">
              <a:buNone/>
            </a:pPr>
            <a:r>
              <a:rPr lang="fr-WINDIES" sz="2000" dirty="0" smtClean="0"/>
              <a:t>Wir tragen Sonnenbrille.</a:t>
            </a:r>
            <a:endParaRPr lang="cs-CZ" sz="2000" dirty="0" smtClean="0"/>
          </a:p>
          <a:p>
            <a:pPr algn="ctr">
              <a:buNone/>
            </a:pPr>
            <a:r>
              <a:rPr lang="fr-WINDIES" sz="2000" dirty="0" smtClean="0"/>
              <a:t>Wir brauchen Sonnencreme.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regnet</a:t>
            </a:r>
            <a:r>
              <a:rPr lang="en-US" sz="2000" dirty="0" smtClean="0"/>
              <a:t> oft.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oft </a:t>
            </a:r>
            <a:r>
              <a:rPr lang="en-US" sz="2000" dirty="0" err="1" smtClean="0"/>
              <a:t>Regenbogen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Das Wetter </a:t>
            </a:r>
            <a:r>
              <a:rPr lang="en-US" sz="2000" dirty="0" err="1" smtClean="0"/>
              <a:t>wechselt</a:t>
            </a:r>
            <a:r>
              <a:rPr lang="en-US" sz="2000" dirty="0" smtClean="0"/>
              <a:t> oft.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gibt</a:t>
            </a:r>
            <a:r>
              <a:rPr lang="en-US" sz="2000" dirty="0" smtClean="0"/>
              <a:t> </a:t>
            </a:r>
            <a:r>
              <a:rPr lang="en-US" sz="2000" dirty="0" err="1" smtClean="0"/>
              <a:t>viele</a:t>
            </a:r>
            <a:r>
              <a:rPr lang="en-US" sz="2000" dirty="0" smtClean="0"/>
              <a:t> </a:t>
            </a:r>
            <a:r>
              <a:rPr lang="en-US" sz="2000" dirty="0" err="1" smtClean="0"/>
              <a:t>Eiszepfen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gibt</a:t>
            </a:r>
            <a:r>
              <a:rPr lang="en-US" sz="2000" dirty="0" smtClean="0"/>
              <a:t> </a:t>
            </a:r>
            <a:r>
              <a:rPr lang="en-US" sz="2000" dirty="0" err="1" smtClean="0"/>
              <a:t>Schneesturm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Man </a:t>
            </a:r>
            <a:r>
              <a:rPr lang="en-US" sz="2000" dirty="0" err="1" smtClean="0"/>
              <a:t>sammelt</a:t>
            </a:r>
            <a:r>
              <a:rPr lang="en-US" sz="2000" dirty="0" smtClean="0"/>
              <a:t> die </a:t>
            </a:r>
            <a:r>
              <a:rPr lang="en-US" sz="2000" dirty="0" err="1" smtClean="0"/>
              <a:t>Pilze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dunkel</a:t>
            </a:r>
            <a:r>
              <a:rPr lang="en-US" sz="2000" dirty="0" smtClean="0"/>
              <a:t> und </a:t>
            </a:r>
            <a:r>
              <a:rPr lang="en-US" sz="2000" dirty="0" err="1" smtClean="0"/>
              <a:t>feucht</a:t>
            </a:r>
            <a:r>
              <a:rPr lang="en-US" sz="2000" dirty="0" smtClean="0"/>
              <a:t> und </a:t>
            </a:r>
            <a:r>
              <a:rPr lang="en-US" sz="2000" dirty="0" err="1" smtClean="0"/>
              <a:t>kühl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60648"/>
            <a:ext cx="7067128" cy="633670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 err="1" smtClean="0"/>
              <a:t>Řešení</a:t>
            </a:r>
            <a:r>
              <a:rPr lang="en-US" sz="2000" dirty="0" smtClean="0"/>
              <a:t>: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länger</a:t>
            </a:r>
            <a:r>
              <a:rPr lang="en-US" sz="2000" dirty="0" smtClean="0"/>
              <a:t> </a:t>
            </a:r>
            <a:r>
              <a:rPr lang="en-US" sz="2000" dirty="0" err="1" smtClean="0"/>
              <a:t>als</a:t>
            </a:r>
            <a:r>
              <a:rPr lang="en-US" sz="2000" dirty="0" smtClean="0"/>
              <a:t> </a:t>
            </a:r>
            <a:r>
              <a:rPr lang="en-US" sz="2000" dirty="0" err="1" smtClean="0"/>
              <a:t>Tage</a:t>
            </a:r>
            <a:r>
              <a:rPr lang="en-US" sz="2000" dirty="0" smtClean="0"/>
              <a:t>.		Winter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kürzer</a:t>
            </a:r>
            <a:r>
              <a:rPr lang="en-US" sz="2000" dirty="0" smtClean="0"/>
              <a:t> </a:t>
            </a:r>
            <a:r>
              <a:rPr lang="en-US" sz="2000" dirty="0" err="1" smtClean="0"/>
              <a:t>als</a:t>
            </a:r>
            <a:r>
              <a:rPr lang="en-US" sz="2000" dirty="0" smtClean="0"/>
              <a:t> </a:t>
            </a:r>
            <a:r>
              <a:rPr lang="en-US" sz="2000" dirty="0" err="1" smtClean="0"/>
              <a:t>Tage</a:t>
            </a:r>
            <a:r>
              <a:rPr lang="en-US" sz="2000" dirty="0" smtClean="0"/>
              <a:t>.		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Nächte</a:t>
            </a:r>
            <a:r>
              <a:rPr lang="en-US" sz="2000" dirty="0" smtClean="0"/>
              <a:t> </a:t>
            </a:r>
            <a:r>
              <a:rPr lang="en-US" sz="2000" dirty="0" err="1" smtClean="0"/>
              <a:t>sind</a:t>
            </a:r>
            <a:r>
              <a:rPr lang="en-US" sz="2000" dirty="0" smtClean="0"/>
              <a:t> so </a:t>
            </a:r>
            <a:r>
              <a:rPr lang="en-US" sz="2000" dirty="0" err="1" smtClean="0"/>
              <a:t>lang</a:t>
            </a:r>
            <a:r>
              <a:rPr lang="en-US" sz="2000" dirty="0" smtClean="0"/>
              <a:t> </a:t>
            </a:r>
            <a:r>
              <a:rPr lang="en-US" sz="2000" dirty="0" err="1" smtClean="0"/>
              <a:t>wie</a:t>
            </a:r>
            <a:r>
              <a:rPr lang="en-US" sz="2000" dirty="0" smtClean="0"/>
              <a:t> die </a:t>
            </a:r>
            <a:r>
              <a:rPr lang="en-US" sz="2000" dirty="0" err="1" smtClean="0"/>
              <a:t>Tage</a:t>
            </a:r>
            <a:r>
              <a:rPr lang="en-US" sz="2000" dirty="0" smtClean="0"/>
              <a:t>.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</a:t>
            </a:r>
            <a:r>
              <a:rPr lang="en-US" sz="2000" dirty="0" err="1" smtClean="0"/>
              <a:t>Schnee</a:t>
            </a:r>
            <a:r>
              <a:rPr lang="en-US" sz="2000" dirty="0" smtClean="0"/>
              <a:t> taut.			</a:t>
            </a:r>
            <a:r>
              <a:rPr lang="cs-CZ" sz="2000" dirty="0" smtClean="0"/>
              <a:t>	</a:t>
            </a:r>
            <a:r>
              <a:rPr lang="en-US" sz="2000" dirty="0" err="1" smtClean="0"/>
              <a:t>Frühling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schneit</a:t>
            </a:r>
            <a:r>
              <a:rPr lang="en-US" sz="2000" dirty="0" smtClean="0"/>
              <a:t>.				</a:t>
            </a:r>
            <a:r>
              <a:rPr lang="en-US" sz="2000" dirty="0" smtClean="0"/>
              <a:t>Winter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Frost.				Winter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Blumen</a:t>
            </a:r>
            <a:r>
              <a:rPr lang="en-US" sz="2000" dirty="0" smtClean="0"/>
              <a:t> </a:t>
            </a:r>
            <a:r>
              <a:rPr lang="en-US" sz="2000" dirty="0" err="1" smtClean="0"/>
              <a:t>blühen</a:t>
            </a:r>
            <a:r>
              <a:rPr lang="en-US" sz="2000" dirty="0" smtClean="0"/>
              <a:t>.			</a:t>
            </a:r>
            <a:r>
              <a:rPr lang="en-US" sz="2000" dirty="0" err="1" smtClean="0"/>
              <a:t>Frühling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Vögel</a:t>
            </a:r>
            <a:r>
              <a:rPr lang="en-US" sz="2000" dirty="0" smtClean="0"/>
              <a:t> </a:t>
            </a:r>
            <a:r>
              <a:rPr lang="en-US" sz="2000" dirty="0" err="1" smtClean="0"/>
              <a:t>singen</a:t>
            </a:r>
            <a:r>
              <a:rPr lang="en-US" sz="2000" dirty="0" smtClean="0"/>
              <a:t>.			</a:t>
            </a:r>
            <a:r>
              <a:rPr lang="cs-CZ" sz="2000" dirty="0" smtClean="0"/>
              <a:t>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tragen</a:t>
            </a:r>
            <a:r>
              <a:rPr lang="en-US" sz="2000" dirty="0" smtClean="0"/>
              <a:t> die </a:t>
            </a:r>
            <a:r>
              <a:rPr lang="en-US" sz="2000" dirty="0" err="1" smtClean="0"/>
              <a:t>Regenschirme</a:t>
            </a:r>
            <a:r>
              <a:rPr lang="en-US" sz="2000" dirty="0" smtClean="0"/>
              <a:t>.	</a:t>
            </a:r>
            <a:r>
              <a:rPr lang="cs-CZ" sz="2000" dirty="0" smtClean="0"/>
              <a:t>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Wind </a:t>
            </a:r>
            <a:r>
              <a:rPr lang="en-US" sz="2000" dirty="0" err="1" smtClean="0"/>
              <a:t>weht</a:t>
            </a:r>
            <a:r>
              <a:rPr lang="en-US" sz="2000" dirty="0" smtClean="0"/>
              <a:t>.			</a:t>
            </a:r>
            <a:r>
              <a:rPr lang="cs-CZ" sz="2000" dirty="0" smtClean="0"/>
              <a:t>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Wind </a:t>
            </a:r>
            <a:r>
              <a:rPr lang="en-US" sz="2000" dirty="0" err="1" smtClean="0"/>
              <a:t>pfeift</a:t>
            </a:r>
            <a:r>
              <a:rPr lang="en-US" sz="2000" dirty="0" smtClean="0"/>
              <a:t>.			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Der</a:t>
            </a:r>
            <a:r>
              <a:rPr lang="en-US" sz="2000" dirty="0" smtClean="0"/>
              <a:t> </a:t>
            </a:r>
            <a:r>
              <a:rPr lang="en-US" sz="2000" dirty="0" err="1" smtClean="0"/>
              <a:t>Laub</a:t>
            </a:r>
            <a:r>
              <a:rPr lang="en-US" sz="2000" dirty="0" smtClean="0"/>
              <a:t> </a:t>
            </a:r>
            <a:r>
              <a:rPr lang="en-US" sz="2000" dirty="0" err="1" smtClean="0"/>
              <a:t>fällt</a:t>
            </a:r>
            <a:r>
              <a:rPr lang="en-US" sz="2000" dirty="0" smtClean="0"/>
              <a:t>.				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Natur</a:t>
            </a:r>
            <a:r>
              <a:rPr lang="en-US" sz="2000" dirty="0" smtClean="0"/>
              <a:t> </a:t>
            </a:r>
            <a:r>
              <a:rPr lang="en-US" sz="2000" dirty="0" err="1" smtClean="0"/>
              <a:t>wacht</a:t>
            </a:r>
            <a:r>
              <a:rPr lang="en-US" sz="2000" dirty="0" smtClean="0"/>
              <a:t> auf.			</a:t>
            </a:r>
            <a:r>
              <a:rPr lang="en-US" sz="2000" dirty="0" err="1" smtClean="0"/>
              <a:t>Frühling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</a:t>
            </a:r>
            <a:r>
              <a:rPr lang="en-US" sz="2000" dirty="0" err="1" smtClean="0"/>
              <a:t>Natur</a:t>
            </a:r>
            <a:r>
              <a:rPr lang="en-US" sz="2000" dirty="0" smtClean="0"/>
              <a:t> </a:t>
            </a:r>
            <a:r>
              <a:rPr lang="en-US" sz="2000" dirty="0" err="1" smtClean="0"/>
              <a:t>schläft</a:t>
            </a:r>
            <a:r>
              <a:rPr lang="en-US" sz="2000" dirty="0" smtClean="0"/>
              <a:t> </a:t>
            </a:r>
            <a:r>
              <a:rPr lang="en-US" sz="2000" dirty="0" err="1" smtClean="0"/>
              <a:t>ein</a:t>
            </a:r>
            <a:r>
              <a:rPr lang="en-US" sz="2000" dirty="0" smtClean="0"/>
              <a:t>.			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fr-WINDIES" sz="2000" dirty="0" smtClean="0"/>
              <a:t>Es ist die Ernte.				Sommer</a:t>
            </a:r>
            <a:endParaRPr lang="cs-CZ" sz="2000" dirty="0" smtClean="0"/>
          </a:p>
          <a:p>
            <a:pPr>
              <a:buNone/>
            </a:pPr>
            <a:r>
              <a:rPr lang="fr-WINDIES" sz="2000" dirty="0" smtClean="0"/>
              <a:t>Es kommen Gewitter von der Hitze.		</a:t>
            </a:r>
            <a:r>
              <a:rPr lang="fr-WINDIES" sz="2000" dirty="0" smtClean="0"/>
              <a:t>Sommer</a:t>
            </a: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60648"/>
            <a:ext cx="7067128" cy="633670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 err="1" smtClean="0"/>
              <a:t>Řešení</a:t>
            </a:r>
            <a:r>
              <a:rPr lang="en-US" sz="2000" dirty="0" smtClean="0"/>
              <a:t>: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hellgrün</a:t>
            </a:r>
            <a:r>
              <a:rPr lang="en-US" sz="2000" dirty="0" smtClean="0"/>
              <a:t>.				</a:t>
            </a:r>
            <a:r>
              <a:rPr lang="en-US" sz="2000" dirty="0" err="1" smtClean="0"/>
              <a:t>Frühling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weiß</a:t>
            </a:r>
            <a:r>
              <a:rPr lang="en-US" sz="2000" dirty="0" smtClean="0"/>
              <a:t>.				Winter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Alles</a:t>
            </a:r>
            <a:r>
              <a:rPr lang="en-US" sz="2000" dirty="0" smtClean="0"/>
              <a:t> </a:t>
            </a:r>
            <a:r>
              <a:rPr lang="en-US" sz="2000" dirty="0" err="1" smtClean="0"/>
              <a:t>ist</a:t>
            </a:r>
            <a:r>
              <a:rPr lang="en-US" sz="2000" dirty="0" smtClean="0"/>
              <a:t> bunt.				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Die Felder </a:t>
            </a:r>
            <a:r>
              <a:rPr lang="en-US" sz="2000" dirty="0" err="1" smtClean="0"/>
              <a:t>sind</a:t>
            </a:r>
            <a:r>
              <a:rPr lang="en-US" sz="2000" dirty="0" smtClean="0"/>
              <a:t> </a:t>
            </a:r>
            <a:r>
              <a:rPr lang="en-US" sz="2000" dirty="0" err="1" smtClean="0"/>
              <a:t>gelb</a:t>
            </a:r>
            <a:r>
              <a:rPr lang="en-US" sz="2000" dirty="0" smtClean="0"/>
              <a:t>.			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Man </a:t>
            </a:r>
            <a:r>
              <a:rPr lang="en-US" sz="2000" dirty="0" err="1" smtClean="0"/>
              <a:t>pflückt</a:t>
            </a:r>
            <a:r>
              <a:rPr lang="en-US" sz="2000" dirty="0" smtClean="0"/>
              <a:t> </a:t>
            </a:r>
            <a:r>
              <a:rPr lang="en-US" sz="2000" dirty="0" err="1" smtClean="0"/>
              <a:t>Obst</a:t>
            </a:r>
            <a:r>
              <a:rPr lang="en-US" sz="2000" dirty="0" smtClean="0"/>
              <a:t>.		</a:t>
            </a:r>
            <a:r>
              <a:rPr lang="cs-CZ" sz="2000" dirty="0" smtClean="0"/>
              <a:t>	</a:t>
            </a:r>
            <a:r>
              <a:rPr lang="en-US" sz="2000" dirty="0" err="1" smtClean="0"/>
              <a:t>Sommer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hagelt</a:t>
            </a:r>
            <a:r>
              <a:rPr lang="en-US" sz="2000" dirty="0" smtClean="0"/>
              <a:t>.			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ziehen</a:t>
            </a:r>
            <a:r>
              <a:rPr lang="en-US" sz="2000" dirty="0" smtClean="0"/>
              <a:t> </a:t>
            </a:r>
            <a:r>
              <a:rPr lang="en-US" sz="2000" dirty="0" err="1" smtClean="0"/>
              <a:t>uns</a:t>
            </a:r>
            <a:r>
              <a:rPr lang="en-US" sz="2000" dirty="0" smtClean="0"/>
              <a:t> warm an.		</a:t>
            </a:r>
            <a:r>
              <a:rPr lang="cs-CZ" sz="2000" dirty="0" smtClean="0"/>
              <a:t>	</a:t>
            </a:r>
            <a:r>
              <a:rPr lang="en-US" sz="2000" dirty="0" err="1" smtClean="0"/>
              <a:t>Herbst</a:t>
            </a:r>
            <a:r>
              <a:rPr lang="en-US" sz="2000" dirty="0" smtClean="0"/>
              <a:t>, Winter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tragen</a:t>
            </a:r>
            <a:r>
              <a:rPr lang="en-US" sz="2000" dirty="0" smtClean="0"/>
              <a:t> </a:t>
            </a:r>
            <a:r>
              <a:rPr lang="en-US" sz="2000" dirty="0" err="1" smtClean="0"/>
              <a:t>Sonnenbrille</a:t>
            </a:r>
            <a:r>
              <a:rPr lang="en-US" sz="2000" dirty="0" smtClean="0"/>
              <a:t>.			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err="1" smtClean="0"/>
              <a:t>Wir</a:t>
            </a:r>
            <a:r>
              <a:rPr lang="en-US" sz="2000" dirty="0" smtClean="0"/>
              <a:t> </a:t>
            </a:r>
            <a:r>
              <a:rPr lang="en-US" sz="2000" dirty="0" err="1" smtClean="0"/>
              <a:t>brauchen</a:t>
            </a:r>
            <a:r>
              <a:rPr lang="en-US" sz="2000" dirty="0" smtClean="0"/>
              <a:t> </a:t>
            </a:r>
            <a:r>
              <a:rPr lang="en-US" sz="2000" dirty="0" err="1" smtClean="0"/>
              <a:t>Sonnencreme</a:t>
            </a:r>
            <a:r>
              <a:rPr lang="en-US" sz="2000" dirty="0" smtClean="0"/>
              <a:t>.		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regnet</a:t>
            </a:r>
            <a:r>
              <a:rPr lang="en-US" sz="2000" dirty="0" smtClean="0"/>
              <a:t> oft.				</a:t>
            </a:r>
            <a:r>
              <a:rPr lang="en-US" sz="2000" dirty="0" err="1" smtClean="0"/>
              <a:t>Frühling</a:t>
            </a:r>
            <a:r>
              <a:rPr lang="en-US" sz="2000" dirty="0" smtClean="0"/>
              <a:t>, 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oft </a:t>
            </a:r>
            <a:r>
              <a:rPr lang="en-US" sz="2000" dirty="0" err="1" smtClean="0"/>
              <a:t>Regenbogen</a:t>
            </a:r>
            <a:r>
              <a:rPr lang="en-US" sz="2000" dirty="0" smtClean="0"/>
              <a:t>.			</a:t>
            </a:r>
            <a:r>
              <a:rPr lang="en-US" sz="2000" dirty="0" err="1" smtClean="0"/>
              <a:t>Sommer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Das Wetter </a:t>
            </a:r>
            <a:r>
              <a:rPr lang="en-US" sz="2000" dirty="0" err="1" smtClean="0"/>
              <a:t>wechselt</a:t>
            </a:r>
            <a:r>
              <a:rPr lang="en-US" sz="2000" dirty="0" smtClean="0"/>
              <a:t> oft.			</a:t>
            </a:r>
            <a:r>
              <a:rPr lang="en-US" sz="2000" dirty="0" err="1" smtClean="0"/>
              <a:t>Frühling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gibt</a:t>
            </a:r>
            <a:r>
              <a:rPr lang="en-US" sz="2000" dirty="0" smtClean="0"/>
              <a:t> </a:t>
            </a:r>
            <a:r>
              <a:rPr lang="en-US" sz="2000" dirty="0" err="1" smtClean="0"/>
              <a:t>viele</a:t>
            </a:r>
            <a:r>
              <a:rPr lang="en-US" sz="2000" dirty="0" smtClean="0"/>
              <a:t> </a:t>
            </a:r>
            <a:r>
              <a:rPr lang="en-US" sz="2000" dirty="0" err="1" smtClean="0"/>
              <a:t>Eiszepfen</a:t>
            </a:r>
            <a:r>
              <a:rPr lang="en-US" sz="2000" dirty="0" smtClean="0"/>
              <a:t>.			Winter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gibt</a:t>
            </a:r>
            <a:r>
              <a:rPr lang="en-US" sz="2000" dirty="0" smtClean="0"/>
              <a:t> </a:t>
            </a:r>
            <a:r>
              <a:rPr lang="en-US" sz="2000" dirty="0" err="1" smtClean="0"/>
              <a:t>Schneesturm</a:t>
            </a:r>
            <a:r>
              <a:rPr lang="en-US" sz="2000" dirty="0" smtClean="0"/>
              <a:t>.			Winter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Man </a:t>
            </a:r>
            <a:r>
              <a:rPr lang="en-US" sz="2000" dirty="0" err="1" smtClean="0"/>
              <a:t>sammelt</a:t>
            </a:r>
            <a:r>
              <a:rPr lang="en-US" sz="2000" dirty="0" smtClean="0"/>
              <a:t> die </a:t>
            </a:r>
            <a:r>
              <a:rPr lang="en-US" sz="2000" dirty="0" err="1" smtClean="0"/>
              <a:t>Pilze</a:t>
            </a:r>
            <a:r>
              <a:rPr lang="en-US" sz="2000" dirty="0" smtClean="0"/>
              <a:t>.			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Es </a:t>
            </a:r>
            <a:r>
              <a:rPr lang="en-US" sz="2000" dirty="0" err="1" smtClean="0"/>
              <a:t>ist</a:t>
            </a:r>
            <a:r>
              <a:rPr lang="en-US" sz="2000" dirty="0" smtClean="0"/>
              <a:t> </a:t>
            </a:r>
            <a:r>
              <a:rPr lang="en-US" sz="2000" dirty="0" err="1" smtClean="0"/>
              <a:t>dunkel</a:t>
            </a:r>
            <a:r>
              <a:rPr lang="en-US" sz="2000" dirty="0" smtClean="0"/>
              <a:t> und </a:t>
            </a:r>
            <a:r>
              <a:rPr lang="en-US" sz="2000" dirty="0" err="1" smtClean="0"/>
              <a:t>feucht</a:t>
            </a:r>
            <a:r>
              <a:rPr lang="en-US" sz="2000" dirty="0" smtClean="0"/>
              <a:t> und </a:t>
            </a:r>
            <a:r>
              <a:rPr lang="en-US" sz="2000" dirty="0" err="1" smtClean="0"/>
              <a:t>kühl</a:t>
            </a:r>
            <a:r>
              <a:rPr lang="en-US" sz="2000" dirty="0" smtClean="0"/>
              <a:t>.		</a:t>
            </a:r>
            <a:r>
              <a:rPr lang="en-US" sz="2000" dirty="0" err="1" smtClean="0"/>
              <a:t>Herbst</a:t>
            </a: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321</Words>
  <Application>Microsoft Office PowerPoint</Application>
  <PresentationFormat>Předvádění na obrazovce (4:3)</PresentationFormat>
  <Paragraphs>119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Vier Jahreszeiten</vt:lpstr>
      <vt:lpstr>Snímek 4</vt:lpstr>
      <vt:lpstr>Was trägst du im Frühling</vt:lpstr>
      <vt:lpstr>Welches Wetter ist typisch für Frühling?</vt:lpstr>
      <vt:lpstr>Snímek 7</vt:lpstr>
      <vt:lpstr>Mode im Sommer?</vt:lpstr>
      <vt:lpstr>Sommerwetter?</vt:lpstr>
      <vt:lpstr>Snímek 10</vt:lpstr>
      <vt:lpstr>Welche Farben hat der Herbst</vt:lpstr>
      <vt:lpstr>Herbstmode</vt:lpstr>
      <vt:lpstr>Snímek 13</vt:lpstr>
      <vt:lpstr>Winterkleidung</vt:lpstr>
      <vt:lpstr>Wintermotive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ucitel</cp:lastModifiedBy>
  <cp:revision>25</cp:revision>
  <dcterms:created xsi:type="dcterms:W3CDTF">2013-03-22T12:31:59Z</dcterms:created>
  <dcterms:modified xsi:type="dcterms:W3CDTF">2014-02-25T12:05:19Z</dcterms:modified>
</cp:coreProperties>
</file>