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image" Target="../media/image6.JP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image" Target="../media/image9.JP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image" Target="../media/image6.JP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image" Target="../media/image9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VY_32_INOVACE_12_Podstatná jména 4.ročník_Vzor kost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Vzor kost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8C0F72F-3981-4952-9F73-0C95BF7D3145}" type="presOf" srcId="{B651F6E3-6281-48DB-9319-2AEAFDAE7572}" destId="{6BB5E863-4638-4E1D-BFDE-399D028AC4ED}" srcOrd="1" destOrd="0" presId="urn:microsoft.com/office/officeart/2005/8/layout/target3"/>
    <dgm:cxn modelId="{39760240-B854-499E-9DCD-BD64B58112B6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FEF62D3-D824-4792-87A4-8ADDC9ECCB2E}" type="presOf" srcId="{D1D4F407-5343-4D3F-B5B9-D407B03CAEB4}" destId="{AED2198E-93D5-4001-81B4-73124B309672}" srcOrd="1" destOrd="0" presId="urn:microsoft.com/office/officeart/2005/8/layout/target3"/>
    <dgm:cxn modelId="{75BE0055-E393-4675-94D8-4CC76F6E1104}" type="presOf" srcId="{D8197B8C-B260-4A16-BDF4-0947B075E274}" destId="{5A5FFA88-C948-4069-8E93-59FA12366E83}" srcOrd="1" destOrd="0" presId="urn:microsoft.com/office/officeart/2005/8/layout/target3"/>
    <dgm:cxn modelId="{17377FF4-6CF0-474E-9539-C8B47E6FD310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9EF28DE-41A4-4089-B6E0-94610DB59C4E}" type="presOf" srcId="{B651F6E3-6281-48DB-9319-2AEAFDAE7572}" destId="{619D679B-A015-4ECF-8348-D1034C574F40}" srcOrd="0" destOrd="0" presId="urn:microsoft.com/office/officeart/2005/8/layout/target3"/>
    <dgm:cxn modelId="{201013FD-2F51-4046-A236-170D7A932D8F}" type="presOf" srcId="{D8197B8C-B260-4A16-BDF4-0947B075E274}" destId="{25B08C86-7E15-44DC-BE7F-FFB55DD49D12}" srcOrd="0" destOrd="0" presId="urn:microsoft.com/office/officeart/2005/8/layout/target3"/>
    <dgm:cxn modelId="{3C57A540-459C-4B25-94AB-536C7E7BFCE2}" type="presOf" srcId="{D1D4F407-5343-4D3F-B5B9-D407B03CAEB4}" destId="{D005CE8C-CC26-4C3E-AC11-E15060ECD759}" srcOrd="0" destOrd="0" presId="urn:microsoft.com/office/officeart/2005/8/layout/target3"/>
    <dgm:cxn modelId="{1663D7C3-0483-4EFF-99F0-43D3B8247EE7}" type="presOf" srcId="{4C35D32F-0EAB-4CD7-82EE-45574DC2A586}" destId="{8BEBB6EC-1DAA-4CAC-8A25-BC0FCBD5DBD5}" srcOrd="0" destOrd="0" presId="urn:microsoft.com/office/officeart/2005/8/layout/target3"/>
    <dgm:cxn modelId="{76E28963-3950-44BE-B8E2-986BEDC89753}" type="presOf" srcId="{757F3AB3-0718-4624-B441-E567A8F0AB56}" destId="{333A1088-737F-45CB-B68E-254E46348037}" srcOrd="0" destOrd="0" presId="urn:microsoft.com/office/officeart/2005/8/layout/target3"/>
    <dgm:cxn modelId="{83CFE4A9-A4D5-455F-9D25-F2554DDF6121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CB34904-B199-46E6-AA01-8BA2E079BC1B}" type="presParOf" srcId="{333A1088-737F-45CB-B68E-254E46348037}" destId="{F5ABB229-8D3B-4694-996A-96F23CF14429}" srcOrd="0" destOrd="0" presId="urn:microsoft.com/office/officeart/2005/8/layout/target3"/>
    <dgm:cxn modelId="{5A4429A7-74F4-495A-83F6-E3B53BA75E73}" type="presParOf" srcId="{333A1088-737F-45CB-B68E-254E46348037}" destId="{F41139FD-01EE-4571-8B17-4FB00FC51163}" srcOrd="1" destOrd="0" presId="urn:microsoft.com/office/officeart/2005/8/layout/target3"/>
    <dgm:cxn modelId="{DFFD92CE-1D22-4F13-86C8-841D41662342}" type="presParOf" srcId="{333A1088-737F-45CB-B68E-254E46348037}" destId="{D005CE8C-CC26-4C3E-AC11-E15060ECD759}" srcOrd="2" destOrd="0" presId="urn:microsoft.com/office/officeart/2005/8/layout/target3"/>
    <dgm:cxn modelId="{DC89337A-D4ED-43A2-B556-06E402234D63}" type="presParOf" srcId="{333A1088-737F-45CB-B68E-254E46348037}" destId="{2C702D82-9B77-49B7-9568-BB8EB47C3372}" srcOrd="3" destOrd="0" presId="urn:microsoft.com/office/officeart/2005/8/layout/target3"/>
    <dgm:cxn modelId="{0CB91327-74D3-48EB-9076-CD47B6622B26}" type="presParOf" srcId="{333A1088-737F-45CB-B68E-254E46348037}" destId="{A52A0455-90FF-4808-ABD0-F02540D31D5A}" srcOrd="4" destOrd="0" presId="urn:microsoft.com/office/officeart/2005/8/layout/target3"/>
    <dgm:cxn modelId="{6DCC9DC0-907F-446A-BBE9-16766CCD3465}" type="presParOf" srcId="{333A1088-737F-45CB-B68E-254E46348037}" destId="{6140AFEC-043D-4C43-A2F9-D0F5331DF3A3}" srcOrd="5" destOrd="0" presId="urn:microsoft.com/office/officeart/2005/8/layout/target3"/>
    <dgm:cxn modelId="{C327CE3E-7643-437A-83DD-98B9AA45854F}" type="presParOf" srcId="{333A1088-737F-45CB-B68E-254E46348037}" destId="{9358AC05-5D7D-4327-9F80-1AD486AEA664}" srcOrd="6" destOrd="0" presId="urn:microsoft.com/office/officeart/2005/8/layout/target3"/>
    <dgm:cxn modelId="{6CE6E5F3-230A-4834-8528-19B08EBE1C25}" type="presParOf" srcId="{333A1088-737F-45CB-B68E-254E46348037}" destId="{313FC574-E1CD-4FB4-B054-0B805CE0447D}" srcOrd="7" destOrd="0" presId="urn:microsoft.com/office/officeart/2005/8/layout/target3"/>
    <dgm:cxn modelId="{735EAACA-019C-4983-A184-3B2171333232}" type="presParOf" srcId="{333A1088-737F-45CB-B68E-254E46348037}" destId="{619D679B-A015-4ECF-8348-D1034C574F40}" srcOrd="8" destOrd="0" presId="urn:microsoft.com/office/officeart/2005/8/layout/target3"/>
    <dgm:cxn modelId="{BA47699D-DA0B-464D-AFE0-9A2055FB9488}" type="presParOf" srcId="{333A1088-737F-45CB-B68E-254E46348037}" destId="{322283A8-4A27-4CDA-BAE3-F381106A9174}" srcOrd="9" destOrd="0" presId="urn:microsoft.com/office/officeart/2005/8/layout/target3"/>
    <dgm:cxn modelId="{4A24687C-1786-44F4-9F5A-FD3CFB565EDD}" type="presParOf" srcId="{333A1088-737F-45CB-B68E-254E46348037}" destId="{FFC9F71D-1B4F-4AD9-A4A6-86ADEFC8AF5C}" srcOrd="10" destOrd="0" presId="urn:microsoft.com/office/officeart/2005/8/layout/target3"/>
    <dgm:cxn modelId="{D77BCE6B-21F6-46CC-A8C8-294B91706D06}" type="presParOf" srcId="{333A1088-737F-45CB-B68E-254E46348037}" destId="{25B08C86-7E15-44DC-BE7F-FFB55DD49D12}" srcOrd="11" destOrd="0" presId="urn:microsoft.com/office/officeart/2005/8/layout/target3"/>
    <dgm:cxn modelId="{B2C6FCE6-75A0-48AF-A077-490B1BD84F33}" type="presParOf" srcId="{333A1088-737F-45CB-B68E-254E46348037}" destId="{76644BE8-9D7C-4C09-B250-3D10AF48CBB7}" srcOrd="12" destOrd="0" presId="urn:microsoft.com/office/officeart/2005/8/layout/target3"/>
    <dgm:cxn modelId="{0588D839-E69D-47FE-88F7-9BF0F1435078}" type="presParOf" srcId="{333A1088-737F-45CB-B68E-254E46348037}" destId="{EE85B701-7295-41C0-BA7A-34D3756A2AE6}" srcOrd="13" destOrd="0" presId="urn:microsoft.com/office/officeart/2005/8/layout/target3"/>
    <dgm:cxn modelId="{2ECCCCA6-CC2F-49FB-99BF-C2C3D269FE03}" type="presParOf" srcId="{333A1088-737F-45CB-B68E-254E46348037}" destId="{8BEBB6EC-1DAA-4CAC-8A25-BC0FCBD5DBD5}" srcOrd="14" destOrd="0" presId="urn:microsoft.com/office/officeart/2005/8/layout/target3"/>
    <dgm:cxn modelId="{21DDC254-D06C-44AB-876B-26F214D4508C}" type="presParOf" srcId="{333A1088-737F-45CB-B68E-254E46348037}" destId="{AED2198E-93D5-4001-81B4-73124B309672}" srcOrd="15" destOrd="0" presId="urn:microsoft.com/office/officeart/2005/8/layout/target3"/>
    <dgm:cxn modelId="{1F4BB1DA-7057-4BE3-86D9-5B35C1D61D5D}" type="presParOf" srcId="{333A1088-737F-45CB-B68E-254E46348037}" destId="{2BE915AB-18AA-4053-B92C-3BFC9ED204BB}" srcOrd="16" destOrd="0" presId="urn:microsoft.com/office/officeart/2005/8/layout/target3"/>
    <dgm:cxn modelId="{F34D90D7-14BA-4D9D-89A6-A5079CA62818}" type="presParOf" srcId="{333A1088-737F-45CB-B68E-254E46348037}" destId="{6BB5E863-4638-4E1D-BFDE-399D028AC4ED}" srcOrd="17" destOrd="0" presId="urn:microsoft.com/office/officeart/2005/8/layout/target3"/>
    <dgm:cxn modelId="{25136CEB-2DD3-4EEE-9DA6-0FABE0E9536E}" type="presParOf" srcId="{333A1088-737F-45CB-B68E-254E46348037}" destId="{5A5FFA88-C948-4069-8E93-59FA12366E83}" srcOrd="18" destOrd="0" presId="urn:microsoft.com/office/officeart/2005/8/layout/target3"/>
    <dgm:cxn modelId="{F374430B-AF0C-4845-9A64-DB03AF95059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1FAB89C-A1BF-4B4B-95B1-C9A72F809298}" type="doc">
      <dgm:prSet loTypeId="urn:microsoft.com/office/officeart/2005/8/layout/vList3" loCatId="list" qsTypeId="urn:microsoft.com/office/officeart/2005/8/quickstyle/simple1" qsCatId="simple" csTypeId="urn:microsoft.com/office/officeart/2005/8/colors/colorful5" csCatId="colorful" phldr="1"/>
      <dgm:spPr/>
    </dgm:pt>
    <dgm:pt modelId="{9EA8AB71-F00C-41C9-857F-A6CBBE1E58E2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vědomost</a:t>
          </a:r>
          <a:r>
            <a:rPr lang="cs-CZ" dirty="0" smtClean="0">
              <a:solidFill>
                <a:srgbClr val="FF0000"/>
              </a:solidFill>
            </a:rPr>
            <a:t>em</a:t>
          </a:r>
        </a:p>
        <a:p>
          <a:r>
            <a:rPr lang="cs-CZ" dirty="0" smtClean="0">
              <a:solidFill>
                <a:schemeClr val="tx1"/>
              </a:solidFill>
            </a:rPr>
            <a:t>radost</a:t>
          </a:r>
          <a:r>
            <a:rPr lang="cs-CZ" dirty="0" smtClean="0">
              <a:solidFill>
                <a:srgbClr val="FF0000"/>
              </a:solidFill>
            </a:rPr>
            <a:t>em</a:t>
          </a:r>
          <a:endParaRPr lang="cs-CZ" dirty="0">
            <a:solidFill>
              <a:schemeClr val="tx1"/>
            </a:solidFill>
          </a:endParaRPr>
        </a:p>
      </dgm:t>
    </dgm:pt>
    <dgm:pt modelId="{2FCF4E09-7AB1-4B84-9AB6-BDD6E7C728E6}" type="parTrans" cxnId="{A590B349-7C36-4B61-AB6A-FC3799A18A85}">
      <dgm:prSet/>
      <dgm:spPr/>
      <dgm:t>
        <a:bodyPr/>
        <a:lstStyle/>
        <a:p>
          <a:endParaRPr lang="cs-CZ"/>
        </a:p>
      </dgm:t>
    </dgm:pt>
    <dgm:pt modelId="{F9D957D0-9F69-4A48-B868-C19987480863}" type="sibTrans" cxnId="{A590B349-7C36-4B61-AB6A-FC3799A18A85}">
      <dgm:prSet/>
      <dgm:spPr/>
      <dgm:t>
        <a:bodyPr/>
        <a:lstStyle/>
        <a:p>
          <a:endParaRPr lang="cs-CZ"/>
        </a:p>
      </dgm:t>
    </dgm:pt>
    <dgm:pt modelId="{9F2020FD-CF7F-4035-BA43-14BF37A6113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vědomost</a:t>
          </a:r>
          <a:r>
            <a:rPr lang="cs-CZ" dirty="0" smtClean="0">
              <a:solidFill>
                <a:srgbClr val="FF0000"/>
              </a:solidFill>
            </a:rPr>
            <a:t>ech</a:t>
          </a:r>
        </a:p>
        <a:p>
          <a:r>
            <a:rPr lang="cs-CZ" dirty="0" smtClean="0">
              <a:solidFill>
                <a:schemeClr val="tx1"/>
              </a:solidFill>
            </a:rPr>
            <a:t>radost</a:t>
          </a:r>
          <a:r>
            <a:rPr lang="cs-CZ" dirty="0" smtClean="0">
              <a:solidFill>
                <a:srgbClr val="FF0000"/>
              </a:solidFill>
            </a:rPr>
            <a:t>ech</a:t>
          </a:r>
          <a:endParaRPr lang="cs-CZ" dirty="0">
            <a:solidFill>
              <a:schemeClr val="tx1"/>
            </a:solidFill>
          </a:endParaRPr>
        </a:p>
      </dgm:t>
    </dgm:pt>
    <dgm:pt modelId="{EDB6A5F7-2888-42EB-9631-BA670A227543}" type="parTrans" cxnId="{3B6B0580-C15E-401F-A709-3B7A17A9393A}">
      <dgm:prSet/>
      <dgm:spPr/>
      <dgm:t>
        <a:bodyPr/>
        <a:lstStyle/>
        <a:p>
          <a:endParaRPr lang="cs-CZ"/>
        </a:p>
      </dgm:t>
    </dgm:pt>
    <dgm:pt modelId="{0B7C9533-7DFB-4A8B-948A-864CFED2BBCE}" type="sibTrans" cxnId="{3B6B0580-C15E-401F-A709-3B7A17A9393A}">
      <dgm:prSet/>
      <dgm:spPr/>
      <dgm:t>
        <a:bodyPr/>
        <a:lstStyle/>
        <a:p>
          <a:endParaRPr lang="cs-CZ"/>
        </a:p>
      </dgm:t>
    </dgm:pt>
    <dgm:pt modelId="{5A3190E3-785D-4295-9E62-2EE0271E01A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vědomost</a:t>
          </a:r>
          <a:r>
            <a:rPr lang="cs-CZ" dirty="0" smtClean="0">
              <a:solidFill>
                <a:srgbClr val="FF0000"/>
              </a:solidFill>
            </a:rPr>
            <a:t>mi</a:t>
          </a:r>
        </a:p>
        <a:p>
          <a:r>
            <a:rPr lang="cs-CZ" dirty="0" smtClean="0">
              <a:solidFill>
                <a:schemeClr val="tx1"/>
              </a:solidFill>
            </a:rPr>
            <a:t>radost</a:t>
          </a:r>
          <a:r>
            <a:rPr lang="cs-CZ" dirty="0" smtClean="0">
              <a:solidFill>
                <a:srgbClr val="FF0000"/>
              </a:solidFill>
            </a:rPr>
            <a:t>mi</a:t>
          </a:r>
          <a:endParaRPr lang="cs-CZ" dirty="0">
            <a:solidFill>
              <a:schemeClr val="tx1"/>
            </a:solidFill>
          </a:endParaRPr>
        </a:p>
      </dgm:t>
    </dgm:pt>
    <dgm:pt modelId="{04E30AEB-EF43-4F3E-B951-5C503886CE5D}" type="parTrans" cxnId="{BF4D5C54-CEE4-419C-8558-B493CFFC7BCF}">
      <dgm:prSet/>
      <dgm:spPr/>
      <dgm:t>
        <a:bodyPr/>
        <a:lstStyle/>
        <a:p>
          <a:endParaRPr lang="cs-CZ"/>
        </a:p>
      </dgm:t>
    </dgm:pt>
    <dgm:pt modelId="{B432CF8A-C03C-4761-97EA-08D3ECB250EF}" type="sibTrans" cxnId="{BF4D5C54-CEE4-419C-8558-B493CFFC7BCF}">
      <dgm:prSet/>
      <dgm:spPr/>
      <dgm:t>
        <a:bodyPr/>
        <a:lstStyle/>
        <a:p>
          <a:endParaRPr lang="cs-CZ"/>
        </a:p>
      </dgm:t>
    </dgm:pt>
    <dgm:pt modelId="{374A0273-DDD0-41C5-AA30-C06A597F29EF}" type="pres">
      <dgm:prSet presAssocID="{A1FAB89C-A1BF-4B4B-95B1-C9A72F809298}" presName="linearFlow" presStyleCnt="0">
        <dgm:presLayoutVars>
          <dgm:dir/>
          <dgm:resizeHandles val="exact"/>
        </dgm:presLayoutVars>
      </dgm:prSet>
      <dgm:spPr/>
    </dgm:pt>
    <dgm:pt modelId="{EF4A3F3C-9B0B-4CC2-91FB-F29EE5CAD3B2}" type="pres">
      <dgm:prSet presAssocID="{9EA8AB71-F00C-41C9-857F-A6CBBE1E58E2}" presName="composite" presStyleCnt="0"/>
      <dgm:spPr/>
    </dgm:pt>
    <dgm:pt modelId="{F9B47D36-3455-4E75-92BF-7738D8878A55}" type="pres">
      <dgm:prSet presAssocID="{9EA8AB71-F00C-41C9-857F-A6CBBE1E58E2}" presName="imgShp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1E186C75-7C6F-41E7-8D19-14709CD9104C}" type="pres">
      <dgm:prSet presAssocID="{9EA8AB71-F00C-41C9-857F-A6CBBE1E58E2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A83C9A-D342-4F5F-AC75-EFA1BFBB872A}" type="pres">
      <dgm:prSet presAssocID="{F9D957D0-9F69-4A48-B868-C19987480863}" presName="spacing" presStyleCnt="0"/>
      <dgm:spPr/>
    </dgm:pt>
    <dgm:pt modelId="{539F1FEE-970B-4D8A-9D8A-62A7068AC01D}" type="pres">
      <dgm:prSet presAssocID="{9F2020FD-CF7F-4035-BA43-14BF37A61139}" presName="composite" presStyleCnt="0"/>
      <dgm:spPr/>
    </dgm:pt>
    <dgm:pt modelId="{18137944-576D-4BBF-9BA4-AF12DDD3358A}" type="pres">
      <dgm:prSet presAssocID="{9F2020FD-CF7F-4035-BA43-14BF37A61139}" presName="imgShp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50B2E194-1017-42BF-ADBA-CDFD22C977C6}" type="pres">
      <dgm:prSet presAssocID="{9F2020FD-CF7F-4035-BA43-14BF37A61139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B5B3E0-694E-4DA7-B551-6953C7504649}" type="pres">
      <dgm:prSet presAssocID="{0B7C9533-7DFB-4A8B-948A-864CFED2BBCE}" presName="spacing" presStyleCnt="0"/>
      <dgm:spPr/>
    </dgm:pt>
    <dgm:pt modelId="{A03E20A7-6355-4DD7-B42D-92E71396387C}" type="pres">
      <dgm:prSet presAssocID="{5A3190E3-785D-4295-9E62-2EE0271E01A9}" presName="composite" presStyleCnt="0"/>
      <dgm:spPr/>
    </dgm:pt>
    <dgm:pt modelId="{6B0526C5-6337-4E64-8FCD-341F847B00C2}" type="pres">
      <dgm:prSet presAssocID="{5A3190E3-785D-4295-9E62-2EE0271E01A9}" presName="imgShp" presStyleLbl="fgImgPlac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22C05B68-498A-44D1-A6DB-9FFD1275D1F4}" type="pres">
      <dgm:prSet presAssocID="{5A3190E3-785D-4295-9E62-2EE0271E01A9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590B349-7C36-4B61-AB6A-FC3799A18A85}" srcId="{A1FAB89C-A1BF-4B4B-95B1-C9A72F809298}" destId="{9EA8AB71-F00C-41C9-857F-A6CBBE1E58E2}" srcOrd="0" destOrd="0" parTransId="{2FCF4E09-7AB1-4B84-9AB6-BDD6E7C728E6}" sibTransId="{F9D957D0-9F69-4A48-B868-C19987480863}"/>
    <dgm:cxn modelId="{24CFDEFD-D3C3-42D2-893E-533B358C2040}" type="presOf" srcId="{9F2020FD-CF7F-4035-BA43-14BF37A61139}" destId="{50B2E194-1017-42BF-ADBA-CDFD22C977C6}" srcOrd="0" destOrd="0" presId="urn:microsoft.com/office/officeart/2005/8/layout/vList3"/>
    <dgm:cxn modelId="{30CA4E2A-53FB-4BFC-8658-742A31C4F65D}" type="presOf" srcId="{9EA8AB71-F00C-41C9-857F-A6CBBE1E58E2}" destId="{1E186C75-7C6F-41E7-8D19-14709CD9104C}" srcOrd="0" destOrd="0" presId="urn:microsoft.com/office/officeart/2005/8/layout/vList3"/>
    <dgm:cxn modelId="{BF4D5C54-CEE4-419C-8558-B493CFFC7BCF}" srcId="{A1FAB89C-A1BF-4B4B-95B1-C9A72F809298}" destId="{5A3190E3-785D-4295-9E62-2EE0271E01A9}" srcOrd="2" destOrd="0" parTransId="{04E30AEB-EF43-4F3E-B951-5C503886CE5D}" sibTransId="{B432CF8A-C03C-4761-97EA-08D3ECB250EF}"/>
    <dgm:cxn modelId="{5680EF26-A4BA-439E-9A2F-8513659F194C}" type="presOf" srcId="{5A3190E3-785D-4295-9E62-2EE0271E01A9}" destId="{22C05B68-498A-44D1-A6DB-9FFD1275D1F4}" srcOrd="0" destOrd="0" presId="urn:microsoft.com/office/officeart/2005/8/layout/vList3"/>
    <dgm:cxn modelId="{6C872BE2-F328-4FC2-8B22-B94EF691CA26}" type="presOf" srcId="{A1FAB89C-A1BF-4B4B-95B1-C9A72F809298}" destId="{374A0273-DDD0-41C5-AA30-C06A597F29EF}" srcOrd="0" destOrd="0" presId="urn:microsoft.com/office/officeart/2005/8/layout/vList3"/>
    <dgm:cxn modelId="{3B6B0580-C15E-401F-A709-3B7A17A9393A}" srcId="{A1FAB89C-A1BF-4B4B-95B1-C9A72F809298}" destId="{9F2020FD-CF7F-4035-BA43-14BF37A61139}" srcOrd="1" destOrd="0" parTransId="{EDB6A5F7-2888-42EB-9631-BA670A227543}" sibTransId="{0B7C9533-7DFB-4A8B-948A-864CFED2BBCE}"/>
    <dgm:cxn modelId="{E1227FA8-9FBE-4550-839B-58E5F18DCB48}" type="presParOf" srcId="{374A0273-DDD0-41C5-AA30-C06A597F29EF}" destId="{EF4A3F3C-9B0B-4CC2-91FB-F29EE5CAD3B2}" srcOrd="0" destOrd="0" presId="urn:microsoft.com/office/officeart/2005/8/layout/vList3"/>
    <dgm:cxn modelId="{F0BBE0B7-2C26-4563-8C7F-535E1544164B}" type="presParOf" srcId="{EF4A3F3C-9B0B-4CC2-91FB-F29EE5CAD3B2}" destId="{F9B47D36-3455-4E75-92BF-7738D8878A55}" srcOrd="0" destOrd="0" presId="urn:microsoft.com/office/officeart/2005/8/layout/vList3"/>
    <dgm:cxn modelId="{0F0BDE60-F470-47AB-B779-8115273A4A12}" type="presParOf" srcId="{EF4A3F3C-9B0B-4CC2-91FB-F29EE5CAD3B2}" destId="{1E186C75-7C6F-41E7-8D19-14709CD9104C}" srcOrd="1" destOrd="0" presId="urn:microsoft.com/office/officeart/2005/8/layout/vList3"/>
    <dgm:cxn modelId="{AED2E7ED-1688-4EC7-84B8-F1462E6FBBAE}" type="presParOf" srcId="{374A0273-DDD0-41C5-AA30-C06A597F29EF}" destId="{9AA83C9A-D342-4F5F-AC75-EFA1BFBB872A}" srcOrd="1" destOrd="0" presId="urn:microsoft.com/office/officeart/2005/8/layout/vList3"/>
    <dgm:cxn modelId="{C1976BF3-B245-4D3A-9CE0-DA67EA4CA924}" type="presParOf" srcId="{374A0273-DDD0-41C5-AA30-C06A597F29EF}" destId="{539F1FEE-970B-4D8A-9D8A-62A7068AC01D}" srcOrd="2" destOrd="0" presId="urn:microsoft.com/office/officeart/2005/8/layout/vList3"/>
    <dgm:cxn modelId="{91A6E1CA-21B3-4D7A-A962-7D94C97AE0C0}" type="presParOf" srcId="{539F1FEE-970B-4D8A-9D8A-62A7068AC01D}" destId="{18137944-576D-4BBF-9BA4-AF12DDD3358A}" srcOrd="0" destOrd="0" presId="urn:microsoft.com/office/officeart/2005/8/layout/vList3"/>
    <dgm:cxn modelId="{95ED43DD-CC05-4634-9564-E6E548F2D18B}" type="presParOf" srcId="{539F1FEE-970B-4D8A-9D8A-62A7068AC01D}" destId="{50B2E194-1017-42BF-ADBA-CDFD22C977C6}" srcOrd="1" destOrd="0" presId="urn:microsoft.com/office/officeart/2005/8/layout/vList3"/>
    <dgm:cxn modelId="{FA179FB3-8993-45CB-8702-ABB270C46F47}" type="presParOf" srcId="{374A0273-DDD0-41C5-AA30-C06A597F29EF}" destId="{EBB5B3E0-694E-4DA7-B551-6953C7504649}" srcOrd="3" destOrd="0" presId="urn:microsoft.com/office/officeart/2005/8/layout/vList3"/>
    <dgm:cxn modelId="{E5A3D307-D92A-4315-B3CB-DA80D946AE18}" type="presParOf" srcId="{374A0273-DDD0-41C5-AA30-C06A597F29EF}" destId="{A03E20A7-6355-4DD7-B42D-92E71396387C}" srcOrd="4" destOrd="0" presId="urn:microsoft.com/office/officeart/2005/8/layout/vList3"/>
    <dgm:cxn modelId="{716C97D3-AC47-4E20-ACD0-BEB7E2B48B75}" type="presParOf" srcId="{A03E20A7-6355-4DD7-B42D-92E71396387C}" destId="{6B0526C5-6337-4E64-8FCD-341F847B00C2}" srcOrd="0" destOrd="0" presId="urn:microsoft.com/office/officeart/2005/8/layout/vList3"/>
    <dgm:cxn modelId="{F10DE8C4-ED13-40B4-ABB0-2A79D24A2D23}" type="presParOf" srcId="{A03E20A7-6355-4DD7-B42D-92E71396387C}" destId="{22C05B68-498A-44D1-A6DB-9FFD1275D1F4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9113AA4-FF26-4A47-A489-92A9693488FC}" type="doc">
      <dgm:prSet loTypeId="urn:microsoft.com/office/officeart/2005/8/layout/vList3" loCatId="list" qsTypeId="urn:microsoft.com/office/officeart/2005/8/quickstyle/simple1" qsCatId="simple" csTypeId="urn:microsoft.com/office/officeart/2005/8/colors/colorful5" csCatId="colorful" phldr="1"/>
      <dgm:spPr/>
    </dgm:pt>
    <dgm:pt modelId="{762B3A89-9A7E-4EAC-B2A5-0CEC27C0D0A7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3</a:t>
          </a:r>
          <a:r>
            <a:rPr lang="cs-CZ" dirty="0" smtClean="0">
              <a:solidFill>
                <a:schemeClr val="tx1"/>
              </a:solidFill>
            </a:rPr>
            <a:t>. p. č. mn</a:t>
          </a:r>
          <a:r>
            <a:rPr lang="cs-CZ" dirty="0" smtClean="0">
              <a:solidFill>
                <a:schemeClr val="tx1"/>
              </a:solidFill>
            </a:rPr>
            <a:t>.</a:t>
          </a:r>
        </a:p>
        <a:p>
          <a:r>
            <a:rPr lang="cs-CZ" dirty="0" smtClean="0">
              <a:solidFill>
                <a:schemeClr val="tx1"/>
              </a:solidFill>
            </a:rPr>
            <a:t>kost</a:t>
          </a:r>
          <a:r>
            <a:rPr lang="cs-CZ" dirty="0" smtClean="0">
              <a:solidFill>
                <a:srgbClr val="FF0000"/>
              </a:solidFill>
            </a:rPr>
            <a:t>em</a:t>
          </a:r>
          <a:endParaRPr lang="cs-CZ" dirty="0">
            <a:solidFill>
              <a:schemeClr val="tx1"/>
            </a:solidFill>
          </a:endParaRPr>
        </a:p>
      </dgm:t>
    </dgm:pt>
    <dgm:pt modelId="{B8F59D00-3B22-4BF7-8211-2000C6C759C8}" type="parTrans" cxnId="{81305EDB-9D8E-4333-9155-EF3048A58CA5}">
      <dgm:prSet/>
      <dgm:spPr/>
      <dgm:t>
        <a:bodyPr/>
        <a:lstStyle/>
        <a:p>
          <a:endParaRPr lang="cs-CZ"/>
        </a:p>
      </dgm:t>
    </dgm:pt>
    <dgm:pt modelId="{2233B374-1C7D-4CDF-B0A4-58AB30AAE857}" type="sibTrans" cxnId="{81305EDB-9D8E-4333-9155-EF3048A58CA5}">
      <dgm:prSet/>
      <dgm:spPr/>
      <dgm:t>
        <a:bodyPr/>
        <a:lstStyle/>
        <a:p>
          <a:endParaRPr lang="cs-CZ"/>
        </a:p>
      </dgm:t>
    </dgm:pt>
    <dgm:pt modelId="{48FB8FDB-0712-43C0-8853-BB7AA7D4D552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6</a:t>
          </a:r>
          <a:r>
            <a:rPr lang="cs-CZ" dirty="0" smtClean="0">
              <a:solidFill>
                <a:schemeClr val="tx1"/>
              </a:solidFill>
            </a:rPr>
            <a:t>. p. č. </a:t>
          </a:r>
          <a:r>
            <a:rPr lang="cs-CZ" dirty="0" err="1" smtClean="0">
              <a:solidFill>
                <a:schemeClr val="tx1"/>
              </a:solidFill>
            </a:rPr>
            <a:t>mn</a:t>
          </a:r>
          <a:endParaRPr lang="cs-CZ" dirty="0" smtClean="0">
            <a:solidFill>
              <a:schemeClr val="tx1"/>
            </a:solidFill>
          </a:endParaRPr>
        </a:p>
        <a:p>
          <a:r>
            <a:rPr lang="cs-CZ" dirty="0" smtClean="0">
              <a:solidFill>
                <a:schemeClr val="tx1"/>
              </a:solidFill>
            </a:rPr>
            <a:t>kost</a:t>
          </a:r>
          <a:r>
            <a:rPr lang="cs-CZ" dirty="0" smtClean="0">
              <a:solidFill>
                <a:srgbClr val="FF0000"/>
              </a:solidFill>
            </a:rPr>
            <a:t>ech</a:t>
          </a:r>
          <a:endParaRPr lang="cs-CZ" dirty="0">
            <a:solidFill>
              <a:schemeClr val="tx1"/>
            </a:solidFill>
          </a:endParaRPr>
        </a:p>
      </dgm:t>
    </dgm:pt>
    <dgm:pt modelId="{8F3259D5-C551-47FD-A1E4-50D62705E21C}" type="parTrans" cxnId="{AD3C8B17-0D1B-4253-9408-3D47611BC1D3}">
      <dgm:prSet/>
      <dgm:spPr/>
      <dgm:t>
        <a:bodyPr/>
        <a:lstStyle/>
        <a:p>
          <a:endParaRPr lang="cs-CZ"/>
        </a:p>
      </dgm:t>
    </dgm:pt>
    <dgm:pt modelId="{D78FAC27-AB66-4C0B-8041-B1FD6091793A}" type="sibTrans" cxnId="{AD3C8B17-0D1B-4253-9408-3D47611BC1D3}">
      <dgm:prSet/>
      <dgm:spPr/>
      <dgm:t>
        <a:bodyPr/>
        <a:lstStyle/>
        <a:p>
          <a:endParaRPr lang="cs-CZ"/>
        </a:p>
      </dgm:t>
    </dgm:pt>
    <dgm:pt modelId="{AEDCA231-A0F7-4D49-AF65-0A4AEF0D2572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7</a:t>
          </a:r>
          <a:r>
            <a:rPr lang="cs-CZ" dirty="0" smtClean="0">
              <a:solidFill>
                <a:schemeClr val="tx1"/>
              </a:solidFill>
            </a:rPr>
            <a:t>. p. č. mn</a:t>
          </a:r>
          <a:r>
            <a:rPr lang="cs-CZ" dirty="0" smtClean="0">
              <a:solidFill>
                <a:schemeClr val="tx1"/>
              </a:solidFill>
            </a:rPr>
            <a:t>.</a:t>
          </a:r>
        </a:p>
        <a:p>
          <a:r>
            <a:rPr lang="cs-CZ" dirty="0" smtClean="0">
              <a:solidFill>
                <a:schemeClr val="tx1"/>
              </a:solidFill>
            </a:rPr>
            <a:t>kost</a:t>
          </a:r>
          <a:r>
            <a:rPr lang="cs-CZ" dirty="0" smtClean="0">
              <a:solidFill>
                <a:srgbClr val="FF0000"/>
              </a:solidFill>
            </a:rPr>
            <a:t>mi</a:t>
          </a:r>
          <a:endParaRPr lang="cs-CZ" dirty="0">
            <a:solidFill>
              <a:schemeClr val="tx1"/>
            </a:solidFill>
          </a:endParaRPr>
        </a:p>
      </dgm:t>
    </dgm:pt>
    <dgm:pt modelId="{C9FA6DD0-C12E-4E33-9DDB-9C2A22CD0355}" type="parTrans" cxnId="{760B1351-0813-475E-8DF0-981C9B84E48A}">
      <dgm:prSet/>
      <dgm:spPr/>
      <dgm:t>
        <a:bodyPr/>
        <a:lstStyle/>
        <a:p>
          <a:endParaRPr lang="cs-CZ"/>
        </a:p>
      </dgm:t>
    </dgm:pt>
    <dgm:pt modelId="{7325A7E2-80CF-4E0A-B0D4-9181794D830A}" type="sibTrans" cxnId="{760B1351-0813-475E-8DF0-981C9B84E48A}">
      <dgm:prSet/>
      <dgm:spPr/>
      <dgm:t>
        <a:bodyPr/>
        <a:lstStyle/>
        <a:p>
          <a:endParaRPr lang="cs-CZ"/>
        </a:p>
      </dgm:t>
    </dgm:pt>
    <dgm:pt modelId="{BB765179-3BEE-4028-991E-95A909321039}" type="pres">
      <dgm:prSet presAssocID="{29113AA4-FF26-4A47-A489-92A9693488FC}" presName="linearFlow" presStyleCnt="0">
        <dgm:presLayoutVars>
          <dgm:dir/>
          <dgm:resizeHandles val="exact"/>
        </dgm:presLayoutVars>
      </dgm:prSet>
      <dgm:spPr/>
    </dgm:pt>
    <dgm:pt modelId="{BB07409B-FE86-470F-B76A-21CD5F022306}" type="pres">
      <dgm:prSet presAssocID="{762B3A89-9A7E-4EAC-B2A5-0CEC27C0D0A7}" presName="composite" presStyleCnt="0"/>
      <dgm:spPr/>
    </dgm:pt>
    <dgm:pt modelId="{BF09CEEE-039C-4FDA-9317-828319BFC3FE}" type="pres">
      <dgm:prSet presAssocID="{762B3A89-9A7E-4EAC-B2A5-0CEC27C0D0A7}" presName="imgShp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3EEE5682-8476-44C4-A42A-4CCB39BAD052}" type="pres">
      <dgm:prSet presAssocID="{762B3A89-9A7E-4EAC-B2A5-0CEC27C0D0A7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1B0CDC-EBEA-49FA-AEB4-259D37450ECC}" type="pres">
      <dgm:prSet presAssocID="{2233B374-1C7D-4CDF-B0A4-58AB30AAE857}" presName="spacing" presStyleCnt="0"/>
      <dgm:spPr/>
    </dgm:pt>
    <dgm:pt modelId="{ECD8C480-06D9-424E-B51D-EDD785215D99}" type="pres">
      <dgm:prSet presAssocID="{48FB8FDB-0712-43C0-8853-BB7AA7D4D552}" presName="composite" presStyleCnt="0"/>
      <dgm:spPr/>
    </dgm:pt>
    <dgm:pt modelId="{4ABC9C3B-8693-4007-9700-41F333FEC316}" type="pres">
      <dgm:prSet presAssocID="{48FB8FDB-0712-43C0-8853-BB7AA7D4D552}" presName="imgShp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416CE9F5-471A-46DF-B8E6-B438524E5823}" type="pres">
      <dgm:prSet presAssocID="{48FB8FDB-0712-43C0-8853-BB7AA7D4D552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2E97B4-E21D-44EF-9DC4-F0FE4A5C79BB}" type="pres">
      <dgm:prSet presAssocID="{D78FAC27-AB66-4C0B-8041-B1FD6091793A}" presName="spacing" presStyleCnt="0"/>
      <dgm:spPr/>
    </dgm:pt>
    <dgm:pt modelId="{1F4777DA-33DC-4AFD-B142-F869A7FE6E5F}" type="pres">
      <dgm:prSet presAssocID="{AEDCA231-A0F7-4D49-AF65-0A4AEF0D2572}" presName="composite" presStyleCnt="0"/>
      <dgm:spPr/>
    </dgm:pt>
    <dgm:pt modelId="{1179D3A5-E975-4D12-8E60-8D94CD0A5A1A}" type="pres">
      <dgm:prSet presAssocID="{AEDCA231-A0F7-4D49-AF65-0A4AEF0D2572}" presName="imgShp" presStyleLbl="fgImgPlac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1A94521B-00D8-45DC-B185-9011875912E4}" type="pres">
      <dgm:prSet presAssocID="{AEDCA231-A0F7-4D49-AF65-0A4AEF0D2572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60B1351-0813-475E-8DF0-981C9B84E48A}" srcId="{29113AA4-FF26-4A47-A489-92A9693488FC}" destId="{AEDCA231-A0F7-4D49-AF65-0A4AEF0D2572}" srcOrd="2" destOrd="0" parTransId="{C9FA6DD0-C12E-4E33-9DDB-9C2A22CD0355}" sibTransId="{7325A7E2-80CF-4E0A-B0D4-9181794D830A}"/>
    <dgm:cxn modelId="{B2973067-3ABC-47C4-9378-D949EFA8760E}" type="presOf" srcId="{29113AA4-FF26-4A47-A489-92A9693488FC}" destId="{BB765179-3BEE-4028-991E-95A909321039}" srcOrd="0" destOrd="0" presId="urn:microsoft.com/office/officeart/2005/8/layout/vList3"/>
    <dgm:cxn modelId="{2E58976E-A41F-44F2-932F-C15B14E375B2}" type="presOf" srcId="{48FB8FDB-0712-43C0-8853-BB7AA7D4D552}" destId="{416CE9F5-471A-46DF-B8E6-B438524E5823}" srcOrd="0" destOrd="0" presId="urn:microsoft.com/office/officeart/2005/8/layout/vList3"/>
    <dgm:cxn modelId="{81305EDB-9D8E-4333-9155-EF3048A58CA5}" srcId="{29113AA4-FF26-4A47-A489-92A9693488FC}" destId="{762B3A89-9A7E-4EAC-B2A5-0CEC27C0D0A7}" srcOrd="0" destOrd="0" parTransId="{B8F59D00-3B22-4BF7-8211-2000C6C759C8}" sibTransId="{2233B374-1C7D-4CDF-B0A4-58AB30AAE857}"/>
    <dgm:cxn modelId="{D49AF679-03A8-480E-9FA7-D8717C20BA25}" type="presOf" srcId="{AEDCA231-A0F7-4D49-AF65-0A4AEF0D2572}" destId="{1A94521B-00D8-45DC-B185-9011875912E4}" srcOrd="0" destOrd="0" presId="urn:microsoft.com/office/officeart/2005/8/layout/vList3"/>
    <dgm:cxn modelId="{AD3C8B17-0D1B-4253-9408-3D47611BC1D3}" srcId="{29113AA4-FF26-4A47-A489-92A9693488FC}" destId="{48FB8FDB-0712-43C0-8853-BB7AA7D4D552}" srcOrd="1" destOrd="0" parTransId="{8F3259D5-C551-47FD-A1E4-50D62705E21C}" sibTransId="{D78FAC27-AB66-4C0B-8041-B1FD6091793A}"/>
    <dgm:cxn modelId="{C9AFD5D1-2224-4924-B657-C6336428C76D}" type="presOf" srcId="{762B3A89-9A7E-4EAC-B2A5-0CEC27C0D0A7}" destId="{3EEE5682-8476-44C4-A42A-4CCB39BAD052}" srcOrd="0" destOrd="0" presId="urn:microsoft.com/office/officeart/2005/8/layout/vList3"/>
    <dgm:cxn modelId="{D5767EA8-84FA-495F-9E49-7772DE4DB893}" type="presParOf" srcId="{BB765179-3BEE-4028-991E-95A909321039}" destId="{BB07409B-FE86-470F-B76A-21CD5F022306}" srcOrd="0" destOrd="0" presId="urn:microsoft.com/office/officeart/2005/8/layout/vList3"/>
    <dgm:cxn modelId="{B7169106-A431-43E0-B84D-290E8B477948}" type="presParOf" srcId="{BB07409B-FE86-470F-B76A-21CD5F022306}" destId="{BF09CEEE-039C-4FDA-9317-828319BFC3FE}" srcOrd="0" destOrd="0" presId="urn:microsoft.com/office/officeart/2005/8/layout/vList3"/>
    <dgm:cxn modelId="{6D1BABFB-6CFC-45BF-B719-4FCF503E6F86}" type="presParOf" srcId="{BB07409B-FE86-470F-B76A-21CD5F022306}" destId="{3EEE5682-8476-44C4-A42A-4CCB39BAD052}" srcOrd="1" destOrd="0" presId="urn:microsoft.com/office/officeart/2005/8/layout/vList3"/>
    <dgm:cxn modelId="{AACB7B9D-E0F5-43DB-84D7-770FA2909F7D}" type="presParOf" srcId="{BB765179-3BEE-4028-991E-95A909321039}" destId="{151B0CDC-EBEA-49FA-AEB4-259D37450ECC}" srcOrd="1" destOrd="0" presId="urn:microsoft.com/office/officeart/2005/8/layout/vList3"/>
    <dgm:cxn modelId="{F281D278-D58B-4681-8D0B-F87532E8EE7D}" type="presParOf" srcId="{BB765179-3BEE-4028-991E-95A909321039}" destId="{ECD8C480-06D9-424E-B51D-EDD785215D99}" srcOrd="2" destOrd="0" presId="urn:microsoft.com/office/officeart/2005/8/layout/vList3"/>
    <dgm:cxn modelId="{DCD6B89A-02AB-4B67-B6E0-9955623582C1}" type="presParOf" srcId="{ECD8C480-06D9-424E-B51D-EDD785215D99}" destId="{4ABC9C3B-8693-4007-9700-41F333FEC316}" srcOrd="0" destOrd="0" presId="urn:microsoft.com/office/officeart/2005/8/layout/vList3"/>
    <dgm:cxn modelId="{5C28FFFF-F450-4368-A155-E498B29E548C}" type="presParOf" srcId="{ECD8C480-06D9-424E-B51D-EDD785215D99}" destId="{416CE9F5-471A-46DF-B8E6-B438524E5823}" srcOrd="1" destOrd="0" presId="urn:microsoft.com/office/officeart/2005/8/layout/vList3"/>
    <dgm:cxn modelId="{340F9007-9DD3-49AE-B938-141652E52C81}" type="presParOf" srcId="{BB765179-3BEE-4028-991E-95A909321039}" destId="{D42E97B4-E21D-44EF-9DC4-F0FE4A5C79BB}" srcOrd="3" destOrd="0" presId="urn:microsoft.com/office/officeart/2005/8/layout/vList3"/>
    <dgm:cxn modelId="{075143BC-46F7-4D19-BFFF-EABA7BEC6AC8}" type="presParOf" srcId="{BB765179-3BEE-4028-991E-95A909321039}" destId="{1F4777DA-33DC-4AFD-B142-F869A7FE6E5F}" srcOrd="4" destOrd="0" presId="urn:microsoft.com/office/officeart/2005/8/layout/vList3"/>
    <dgm:cxn modelId="{D963BACE-7F8A-4D5A-8C52-365BBA7E0B30}" type="presParOf" srcId="{1F4777DA-33DC-4AFD-B142-F869A7FE6E5F}" destId="{1179D3A5-E975-4D12-8E60-8D94CD0A5A1A}" srcOrd="0" destOrd="0" presId="urn:microsoft.com/office/officeart/2005/8/layout/vList3"/>
    <dgm:cxn modelId="{12044A66-7302-414F-BD89-49D9F24B2DD9}" type="presParOf" srcId="{1F4777DA-33DC-4AFD-B142-F869A7FE6E5F}" destId="{1A94521B-00D8-45DC-B185-9011875912E4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VY_32_INOVACE_12_Podstatná jména 4.ročník_Vzor kost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Vzor kost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186C75-7C6F-41E7-8D19-14709CD9104C}">
      <dsp:nvSpPr>
        <dsp:cNvPr id="0" name=""/>
        <dsp:cNvSpPr/>
      </dsp:nvSpPr>
      <dsp:spPr>
        <a:xfrm rot="10800000">
          <a:off x="990916" y="813"/>
          <a:ext cx="2685669" cy="1257803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4656" tIns="80010" rIns="149352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solidFill>
                <a:schemeClr val="tx1"/>
              </a:solidFill>
            </a:rPr>
            <a:t>vědomost</a:t>
          </a:r>
          <a:r>
            <a:rPr lang="cs-CZ" sz="2100" kern="1200" dirty="0" smtClean="0">
              <a:solidFill>
                <a:srgbClr val="FF0000"/>
              </a:solidFill>
            </a:rPr>
            <a:t>em</a:t>
          </a:r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solidFill>
                <a:schemeClr val="tx1"/>
              </a:solidFill>
            </a:rPr>
            <a:t>radost</a:t>
          </a:r>
          <a:r>
            <a:rPr lang="cs-CZ" sz="2100" kern="1200" dirty="0" smtClean="0">
              <a:solidFill>
                <a:srgbClr val="FF0000"/>
              </a:solidFill>
            </a:rPr>
            <a:t>em</a:t>
          </a:r>
          <a:endParaRPr lang="cs-CZ" sz="2100" kern="1200" dirty="0">
            <a:solidFill>
              <a:schemeClr val="tx1"/>
            </a:solidFill>
          </a:endParaRPr>
        </a:p>
      </dsp:txBody>
      <dsp:txXfrm rot="10800000">
        <a:off x="1305367" y="813"/>
        <a:ext cx="2371218" cy="1257803"/>
      </dsp:txXfrm>
    </dsp:sp>
    <dsp:sp modelId="{F9B47D36-3455-4E75-92BF-7738D8878A55}">
      <dsp:nvSpPr>
        <dsp:cNvPr id="0" name=""/>
        <dsp:cNvSpPr/>
      </dsp:nvSpPr>
      <dsp:spPr>
        <a:xfrm>
          <a:off x="362014" y="813"/>
          <a:ext cx="1257803" cy="1257803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B2E194-1017-42BF-ADBA-CDFD22C977C6}">
      <dsp:nvSpPr>
        <dsp:cNvPr id="0" name=""/>
        <dsp:cNvSpPr/>
      </dsp:nvSpPr>
      <dsp:spPr>
        <a:xfrm rot="10800000">
          <a:off x="990916" y="1634079"/>
          <a:ext cx="2685669" cy="1257803"/>
        </a:xfrm>
        <a:prstGeom prst="homePlate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4656" tIns="80010" rIns="149352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solidFill>
                <a:schemeClr val="tx1"/>
              </a:solidFill>
            </a:rPr>
            <a:t>vědomost</a:t>
          </a:r>
          <a:r>
            <a:rPr lang="cs-CZ" sz="2100" kern="1200" dirty="0" smtClean="0">
              <a:solidFill>
                <a:srgbClr val="FF0000"/>
              </a:solidFill>
            </a:rPr>
            <a:t>ech</a:t>
          </a:r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solidFill>
                <a:schemeClr val="tx1"/>
              </a:solidFill>
            </a:rPr>
            <a:t>radost</a:t>
          </a:r>
          <a:r>
            <a:rPr lang="cs-CZ" sz="2100" kern="1200" dirty="0" smtClean="0">
              <a:solidFill>
                <a:srgbClr val="FF0000"/>
              </a:solidFill>
            </a:rPr>
            <a:t>ech</a:t>
          </a:r>
          <a:endParaRPr lang="cs-CZ" sz="2100" kern="1200" dirty="0">
            <a:solidFill>
              <a:schemeClr val="tx1"/>
            </a:solidFill>
          </a:endParaRPr>
        </a:p>
      </dsp:txBody>
      <dsp:txXfrm rot="10800000">
        <a:off x="1305367" y="1634079"/>
        <a:ext cx="2371218" cy="1257803"/>
      </dsp:txXfrm>
    </dsp:sp>
    <dsp:sp modelId="{18137944-576D-4BBF-9BA4-AF12DDD3358A}">
      <dsp:nvSpPr>
        <dsp:cNvPr id="0" name=""/>
        <dsp:cNvSpPr/>
      </dsp:nvSpPr>
      <dsp:spPr>
        <a:xfrm>
          <a:off x="362014" y="1634079"/>
          <a:ext cx="1257803" cy="1257803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C05B68-498A-44D1-A6DB-9FFD1275D1F4}">
      <dsp:nvSpPr>
        <dsp:cNvPr id="0" name=""/>
        <dsp:cNvSpPr/>
      </dsp:nvSpPr>
      <dsp:spPr>
        <a:xfrm rot="10800000">
          <a:off x="990916" y="3267346"/>
          <a:ext cx="2685669" cy="1257803"/>
        </a:xfrm>
        <a:prstGeom prst="homePlat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4656" tIns="80010" rIns="149352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solidFill>
                <a:schemeClr val="tx1"/>
              </a:solidFill>
            </a:rPr>
            <a:t>vědomost</a:t>
          </a:r>
          <a:r>
            <a:rPr lang="cs-CZ" sz="2100" kern="1200" dirty="0" smtClean="0">
              <a:solidFill>
                <a:srgbClr val="FF0000"/>
              </a:solidFill>
            </a:rPr>
            <a:t>mi</a:t>
          </a:r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solidFill>
                <a:schemeClr val="tx1"/>
              </a:solidFill>
            </a:rPr>
            <a:t>radost</a:t>
          </a:r>
          <a:r>
            <a:rPr lang="cs-CZ" sz="2100" kern="1200" dirty="0" smtClean="0">
              <a:solidFill>
                <a:srgbClr val="FF0000"/>
              </a:solidFill>
            </a:rPr>
            <a:t>mi</a:t>
          </a:r>
          <a:endParaRPr lang="cs-CZ" sz="2100" kern="1200" dirty="0">
            <a:solidFill>
              <a:schemeClr val="tx1"/>
            </a:solidFill>
          </a:endParaRPr>
        </a:p>
      </dsp:txBody>
      <dsp:txXfrm rot="10800000">
        <a:off x="1305367" y="3267346"/>
        <a:ext cx="2371218" cy="1257803"/>
      </dsp:txXfrm>
    </dsp:sp>
    <dsp:sp modelId="{6B0526C5-6337-4E64-8FCD-341F847B00C2}">
      <dsp:nvSpPr>
        <dsp:cNvPr id="0" name=""/>
        <dsp:cNvSpPr/>
      </dsp:nvSpPr>
      <dsp:spPr>
        <a:xfrm>
          <a:off x="362014" y="3267346"/>
          <a:ext cx="1257803" cy="1257803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EE5682-8476-44C4-A42A-4CCB39BAD052}">
      <dsp:nvSpPr>
        <dsp:cNvPr id="0" name=""/>
        <dsp:cNvSpPr/>
      </dsp:nvSpPr>
      <dsp:spPr>
        <a:xfrm rot="10800000">
          <a:off x="991364" y="1413"/>
          <a:ext cx="2687780" cy="1257469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4509" tIns="95250" rIns="17780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>
              <a:solidFill>
                <a:schemeClr val="tx1"/>
              </a:solidFill>
            </a:rPr>
            <a:t>3</a:t>
          </a:r>
          <a:r>
            <a:rPr lang="cs-CZ" sz="2500" kern="1200" dirty="0" smtClean="0">
              <a:solidFill>
                <a:schemeClr val="tx1"/>
              </a:solidFill>
            </a:rPr>
            <a:t>. p. č. mn</a:t>
          </a:r>
          <a:r>
            <a:rPr lang="cs-CZ" sz="2500" kern="1200" dirty="0" smtClean="0">
              <a:solidFill>
                <a:schemeClr val="tx1"/>
              </a:solidFill>
            </a:rPr>
            <a:t>.</a:t>
          </a: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>
              <a:solidFill>
                <a:schemeClr val="tx1"/>
              </a:solidFill>
            </a:rPr>
            <a:t>kost</a:t>
          </a:r>
          <a:r>
            <a:rPr lang="cs-CZ" sz="2500" kern="1200" dirty="0" smtClean="0">
              <a:solidFill>
                <a:srgbClr val="FF0000"/>
              </a:solidFill>
            </a:rPr>
            <a:t>em</a:t>
          </a:r>
          <a:endParaRPr lang="cs-CZ" sz="2500" kern="1200" dirty="0">
            <a:solidFill>
              <a:schemeClr val="tx1"/>
            </a:solidFill>
          </a:endParaRPr>
        </a:p>
      </dsp:txBody>
      <dsp:txXfrm rot="10800000">
        <a:off x="1305731" y="1413"/>
        <a:ext cx="2373413" cy="1257469"/>
      </dsp:txXfrm>
    </dsp:sp>
    <dsp:sp modelId="{BF09CEEE-039C-4FDA-9317-828319BFC3FE}">
      <dsp:nvSpPr>
        <dsp:cNvPr id="0" name=""/>
        <dsp:cNvSpPr/>
      </dsp:nvSpPr>
      <dsp:spPr>
        <a:xfrm>
          <a:off x="362629" y="1413"/>
          <a:ext cx="1257469" cy="1257469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6CE9F5-471A-46DF-B8E6-B438524E5823}">
      <dsp:nvSpPr>
        <dsp:cNvPr id="0" name=""/>
        <dsp:cNvSpPr/>
      </dsp:nvSpPr>
      <dsp:spPr>
        <a:xfrm rot="10800000">
          <a:off x="991364" y="1634246"/>
          <a:ext cx="2687780" cy="1257469"/>
        </a:xfrm>
        <a:prstGeom prst="homePlate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4509" tIns="95250" rIns="17780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>
              <a:solidFill>
                <a:schemeClr val="tx1"/>
              </a:solidFill>
            </a:rPr>
            <a:t>6</a:t>
          </a:r>
          <a:r>
            <a:rPr lang="cs-CZ" sz="2500" kern="1200" dirty="0" smtClean="0">
              <a:solidFill>
                <a:schemeClr val="tx1"/>
              </a:solidFill>
            </a:rPr>
            <a:t>. p. č. </a:t>
          </a:r>
          <a:r>
            <a:rPr lang="cs-CZ" sz="2500" kern="1200" dirty="0" err="1" smtClean="0">
              <a:solidFill>
                <a:schemeClr val="tx1"/>
              </a:solidFill>
            </a:rPr>
            <a:t>mn</a:t>
          </a:r>
          <a:endParaRPr lang="cs-CZ" sz="2500" kern="1200" dirty="0" smtClean="0">
            <a:solidFill>
              <a:schemeClr val="tx1"/>
            </a:solidFill>
          </a:endParaRP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>
              <a:solidFill>
                <a:schemeClr val="tx1"/>
              </a:solidFill>
            </a:rPr>
            <a:t>kost</a:t>
          </a:r>
          <a:r>
            <a:rPr lang="cs-CZ" sz="2500" kern="1200" dirty="0" smtClean="0">
              <a:solidFill>
                <a:srgbClr val="FF0000"/>
              </a:solidFill>
            </a:rPr>
            <a:t>ech</a:t>
          </a:r>
          <a:endParaRPr lang="cs-CZ" sz="2500" kern="1200" dirty="0">
            <a:solidFill>
              <a:schemeClr val="tx1"/>
            </a:solidFill>
          </a:endParaRPr>
        </a:p>
      </dsp:txBody>
      <dsp:txXfrm rot="10800000">
        <a:off x="1305731" y="1634246"/>
        <a:ext cx="2373413" cy="1257469"/>
      </dsp:txXfrm>
    </dsp:sp>
    <dsp:sp modelId="{4ABC9C3B-8693-4007-9700-41F333FEC316}">
      <dsp:nvSpPr>
        <dsp:cNvPr id="0" name=""/>
        <dsp:cNvSpPr/>
      </dsp:nvSpPr>
      <dsp:spPr>
        <a:xfrm>
          <a:off x="362629" y="1634246"/>
          <a:ext cx="1257469" cy="1257469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94521B-00D8-45DC-B185-9011875912E4}">
      <dsp:nvSpPr>
        <dsp:cNvPr id="0" name=""/>
        <dsp:cNvSpPr/>
      </dsp:nvSpPr>
      <dsp:spPr>
        <a:xfrm rot="10800000">
          <a:off x="991364" y="3267080"/>
          <a:ext cx="2687780" cy="1257469"/>
        </a:xfrm>
        <a:prstGeom prst="homePlat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4509" tIns="95250" rIns="17780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>
              <a:solidFill>
                <a:schemeClr val="tx1"/>
              </a:solidFill>
            </a:rPr>
            <a:t>7</a:t>
          </a:r>
          <a:r>
            <a:rPr lang="cs-CZ" sz="2500" kern="1200" dirty="0" smtClean="0">
              <a:solidFill>
                <a:schemeClr val="tx1"/>
              </a:solidFill>
            </a:rPr>
            <a:t>. p. č. mn</a:t>
          </a:r>
          <a:r>
            <a:rPr lang="cs-CZ" sz="2500" kern="1200" dirty="0" smtClean="0">
              <a:solidFill>
                <a:schemeClr val="tx1"/>
              </a:solidFill>
            </a:rPr>
            <a:t>.</a:t>
          </a: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>
              <a:solidFill>
                <a:schemeClr val="tx1"/>
              </a:solidFill>
            </a:rPr>
            <a:t>kost</a:t>
          </a:r>
          <a:r>
            <a:rPr lang="cs-CZ" sz="2500" kern="1200" dirty="0" smtClean="0">
              <a:solidFill>
                <a:srgbClr val="FF0000"/>
              </a:solidFill>
            </a:rPr>
            <a:t>mi</a:t>
          </a:r>
          <a:endParaRPr lang="cs-CZ" sz="2500" kern="1200" dirty="0">
            <a:solidFill>
              <a:schemeClr val="tx1"/>
            </a:solidFill>
          </a:endParaRPr>
        </a:p>
      </dsp:txBody>
      <dsp:txXfrm rot="10800000">
        <a:off x="1305731" y="3267080"/>
        <a:ext cx="2373413" cy="1257469"/>
      </dsp:txXfrm>
    </dsp:sp>
    <dsp:sp modelId="{1179D3A5-E975-4D12-8E60-8D94CD0A5A1A}">
      <dsp:nvSpPr>
        <dsp:cNvPr id="0" name=""/>
        <dsp:cNvSpPr/>
      </dsp:nvSpPr>
      <dsp:spPr>
        <a:xfrm>
          <a:off x="362629" y="3267080"/>
          <a:ext cx="1257469" cy="1257469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75837-F0ED-45BB-847C-AC84E4A85C97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D9FEFF0-EEB9-45EA-A9C4-065693A89F7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75837-F0ED-45BB-847C-AC84E4A85C97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FEFF0-EEB9-45EA-A9C4-065693A89F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75837-F0ED-45BB-847C-AC84E4A85C97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FEFF0-EEB9-45EA-A9C4-065693A89F7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75837-F0ED-45BB-847C-AC84E4A85C97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FEFF0-EEB9-45EA-A9C4-065693A89F7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75837-F0ED-45BB-847C-AC84E4A85C97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FEFF0-EEB9-45EA-A9C4-065693A89F7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75837-F0ED-45BB-847C-AC84E4A85C97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FEFF0-EEB9-45EA-A9C4-065693A89F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75837-F0ED-45BB-847C-AC84E4A85C97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FEFF0-EEB9-45EA-A9C4-065693A89F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75837-F0ED-45BB-847C-AC84E4A85C97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FEFF0-EEB9-45EA-A9C4-065693A89F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75837-F0ED-45BB-847C-AC84E4A85C97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FEFF0-EEB9-45EA-A9C4-065693A89F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75837-F0ED-45BB-847C-AC84E4A85C97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FEFF0-EEB9-45EA-A9C4-065693A89F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75837-F0ED-45BB-847C-AC84E4A85C97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FEFF0-EEB9-45EA-A9C4-065693A89F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FC75837-F0ED-45BB-847C-AC84E4A85C97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D9FEFF0-EEB9-45EA-A9C4-065693A89F7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73376811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563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KOST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2420888"/>
            <a:ext cx="2664296" cy="252028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841097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</a:t>
            </a:r>
            <a:r>
              <a:rPr lang="cs-CZ" dirty="0" smtClean="0"/>
              <a:t>. ročníku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Je zaměřena na správné tvary 3</a:t>
            </a:r>
            <a:r>
              <a:rPr lang="cs-CZ" dirty="0" smtClean="0"/>
              <a:t>., 6</a:t>
            </a:r>
            <a:r>
              <a:rPr lang="cs-CZ" dirty="0" smtClean="0"/>
              <a:t>. a 7</a:t>
            </a:r>
            <a:r>
              <a:rPr lang="cs-CZ" dirty="0" smtClean="0"/>
              <a:t>. pádu </a:t>
            </a:r>
            <a:r>
              <a:rPr lang="cs-CZ" dirty="0" smtClean="0"/>
              <a:t>množného čísla.</a:t>
            </a:r>
          </a:p>
          <a:p>
            <a:r>
              <a:rPr lang="cs-CZ" dirty="0" smtClean="0"/>
              <a:t>Na poslední stránce je procvičení všech vzorů rodu ženského.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876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KOST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vzoru kost se skloňují podstatná jména rodu ženského zakončená v 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. pádě </a:t>
            </a:r>
            <a:r>
              <a:rPr lang="cs-CZ" dirty="0" err="1" smtClean="0">
                <a:solidFill>
                  <a:srgbClr val="FF0000"/>
                </a:solidFill>
              </a:rPr>
              <a:t>jedn</a:t>
            </a:r>
            <a:r>
              <a:rPr lang="cs-CZ" dirty="0" smtClean="0">
                <a:solidFill>
                  <a:srgbClr val="FF0000"/>
                </a:solidFill>
              </a:rPr>
              <a:t>. čísla  souhláskou a ve 2. pádě čísla </a:t>
            </a:r>
            <a:r>
              <a:rPr lang="cs-CZ" dirty="0" err="1" smtClean="0">
                <a:solidFill>
                  <a:srgbClr val="FF0000"/>
                </a:solidFill>
              </a:rPr>
              <a:t>jedn</a:t>
            </a:r>
            <a:r>
              <a:rPr lang="cs-CZ" dirty="0" smtClean="0">
                <a:solidFill>
                  <a:srgbClr val="FF0000"/>
                </a:solidFill>
              </a:rPr>
              <a:t>. koncovkou –i.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Vzor kost ke </a:t>
            </a:r>
            <a:r>
              <a:rPr lang="cs-CZ" dirty="0" smtClean="0">
                <a:solidFill>
                  <a:srgbClr val="FF0000"/>
                </a:solidFill>
              </a:rPr>
              <a:t>měkký vzor</a:t>
            </a:r>
            <a:r>
              <a:rPr lang="cs-CZ" dirty="0" smtClean="0"/>
              <a:t>. V koncovkách slov skloňovaných podle vzoru kost píšeme </a:t>
            </a:r>
            <a:r>
              <a:rPr lang="cs-CZ" dirty="0" smtClean="0">
                <a:solidFill>
                  <a:srgbClr val="FF0000"/>
                </a:solidFill>
              </a:rPr>
              <a:t>vždy –i.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859" y="4589416"/>
            <a:ext cx="1828800" cy="18288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3659" y="4589416"/>
            <a:ext cx="1828800" cy="1828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459" y="4654731"/>
            <a:ext cx="1828800" cy="1828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464" y="4654731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8782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9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750"/>
                            </p:stCondLst>
                            <p:childTnLst>
                              <p:par>
                                <p:cTn id="11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750"/>
                            </p:stCondLst>
                            <p:childTnLst>
                              <p:par>
                                <p:cTn id="14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POZOR!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234996168"/>
              </p:ext>
            </p:extLst>
          </p:nvPr>
        </p:nvGraphicFramePr>
        <p:xfrm>
          <a:off x="4648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775345072"/>
              </p:ext>
            </p:extLst>
          </p:nvPr>
        </p:nvGraphicFramePr>
        <p:xfrm>
          <a:off x="365125" y="1600200"/>
          <a:ext cx="4041775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585198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koncovky podstatných jmen.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dobré </a:t>
            </a:r>
            <a:r>
              <a:rPr lang="cs-CZ" dirty="0" smtClean="0"/>
              <a:t>zkušenost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endParaRPr lang="cs-CZ" dirty="0"/>
          </a:p>
          <a:p>
            <a:r>
              <a:rPr lang="cs-CZ" dirty="0"/>
              <a:t>s velkou </a:t>
            </a:r>
            <a:r>
              <a:rPr lang="cs-CZ" dirty="0" smtClean="0"/>
              <a:t>radost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endParaRPr lang="cs-CZ" dirty="0"/>
          </a:p>
          <a:p>
            <a:r>
              <a:rPr lang="cs-CZ" dirty="0"/>
              <a:t>velkým </a:t>
            </a:r>
            <a:r>
              <a:rPr lang="cs-CZ" dirty="0" smtClean="0"/>
              <a:t>vědomost</a:t>
            </a:r>
            <a:r>
              <a:rPr lang="cs-CZ" dirty="0" smtClean="0">
                <a:solidFill>
                  <a:srgbClr val="FF0000"/>
                </a:solidFill>
              </a:rPr>
              <a:t>em</a:t>
            </a:r>
            <a:endParaRPr lang="cs-CZ" dirty="0"/>
          </a:p>
          <a:p>
            <a:r>
              <a:rPr lang="cs-CZ" dirty="0"/>
              <a:t>naložit do </a:t>
            </a:r>
            <a:r>
              <a:rPr lang="cs-CZ" dirty="0" smtClean="0"/>
              <a:t>sol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endParaRPr lang="cs-CZ" dirty="0"/>
          </a:p>
          <a:p>
            <a:r>
              <a:rPr lang="cs-CZ" dirty="0"/>
              <a:t>v prodejně </a:t>
            </a:r>
            <a:r>
              <a:rPr lang="cs-CZ" dirty="0" smtClean="0"/>
              <a:t>obuv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endParaRPr lang="cs-CZ" dirty="0"/>
          </a:p>
          <a:p>
            <a:r>
              <a:rPr lang="cs-CZ" dirty="0"/>
              <a:t>o svých </a:t>
            </a:r>
            <a:r>
              <a:rPr lang="cs-CZ" dirty="0" smtClean="0"/>
              <a:t>radost</a:t>
            </a:r>
            <a:r>
              <a:rPr lang="cs-CZ" dirty="0" smtClean="0">
                <a:solidFill>
                  <a:srgbClr val="FF0000"/>
                </a:solidFill>
              </a:rPr>
              <a:t>ech</a:t>
            </a:r>
            <a:endParaRPr lang="cs-CZ" dirty="0"/>
          </a:p>
          <a:p>
            <a:r>
              <a:rPr lang="cs-CZ" dirty="0"/>
              <a:t>u nás na </a:t>
            </a:r>
            <a:r>
              <a:rPr lang="cs-CZ" dirty="0" smtClean="0"/>
              <a:t>návs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endParaRPr lang="cs-CZ" dirty="0"/>
          </a:p>
          <a:p>
            <a:r>
              <a:rPr lang="cs-CZ" dirty="0"/>
              <a:t>s lidovými </a:t>
            </a:r>
            <a:r>
              <a:rPr lang="cs-CZ" dirty="0" smtClean="0"/>
              <a:t>pověst</a:t>
            </a:r>
            <a:r>
              <a:rPr lang="cs-CZ" dirty="0" smtClean="0">
                <a:solidFill>
                  <a:srgbClr val="FF0000"/>
                </a:solidFill>
              </a:rPr>
              <a:t>mi</a:t>
            </a:r>
            <a:endParaRPr lang="cs-CZ" dirty="0"/>
          </a:p>
          <a:p>
            <a:r>
              <a:rPr lang="cs-CZ" dirty="0"/>
              <a:t>v kávové </a:t>
            </a:r>
            <a:r>
              <a:rPr lang="cs-CZ" dirty="0" smtClean="0"/>
              <a:t>směs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endParaRPr lang="cs-CZ" dirty="0"/>
          </a:p>
          <a:p>
            <a:r>
              <a:rPr lang="cs-CZ" dirty="0"/>
              <a:t>bez hloupých </a:t>
            </a:r>
            <a:r>
              <a:rPr lang="cs-CZ" dirty="0" smtClean="0"/>
              <a:t>lž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obré zkušenost_</a:t>
            </a:r>
          </a:p>
          <a:p>
            <a:r>
              <a:rPr lang="cs-CZ" dirty="0"/>
              <a:t>s</a:t>
            </a:r>
            <a:r>
              <a:rPr lang="cs-CZ" dirty="0" smtClean="0"/>
              <a:t> velkou radost_</a:t>
            </a:r>
          </a:p>
          <a:p>
            <a:r>
              <a:rPr lang="cs-CZ" dirty="0" smtClean="0"/>
              <a:t>velkým vědomost_</a:t>
            </a:r>
          </a:p>
          <a:p>
            <a:r>
              <a:rPr lang="cs-CZ" dirty="0"/>
              <a:t>n</a:t>
            </a:r>
            <a:r>
              <a:rPr lang="cs-CZ" dirty="0" smtClean="0"/>
              <a:t>aložit do sol_</a:t>
            </a:r>
          </a:p>
          <a:p>
            <a:r>
              <a:rPr lang="cs-CZ" dirty="0"/>
              <a:t>v</a:t>
            </a:r>
            <a:r>
              <a:rPr lang="cs-CZ" dirty="0" smtClean="0"/>
              <a:t> prodejně obuv_</a:t>
            </a:r>
          </a:p>
          <a:p>
            <a:r>
              <a:rPr lang="cs-CZ" dirty="0"/>
              <a:t>o</a:t>
            </a:r>
            <a:r>
              <a:rPr lang="cs-CZ" dirty="0" smtClean="0"/>
              <a:t> svých radost_</a:t>
            </a:r>
          </a:p>
          <a:p>
            <a:r>
              <a:rPr lang="cs-CZ" dirty="0"/>
              <a:t>u</a:t>
            </a:r>
            <a:r>
              <a:rPr lang="cs-CZ" dirty="0" smtClean="0"/>
              <a:t> nás na </a:t>
            </a:r>
            <a:r>
              <a:rPr lang="cs-CZ" dirty="0" err="1" smtClean="0"/>
              <a:t>návs</a:t>
            </a:r>
            <a:r>
              <a:rPr lang="cs-CZ" dirty="0" smtClean="0"/>
              <a:t>_</a:t>
            </a:r>
          </a:p>
          <a:p>
            <a:r>
              <a:rPr lang="cs-CZ" dirty="0"/>
              <a:t>s</a:t>
            </a:r>
            <a:r>
              <a:rPr lang="cs-CZ" dirty="0" smtClean="0"/>
              <a:t> lidovými pověst_</a:t>
            </a:r>
          </a:p>
          <a:p>
            <a:r>
              <a:rPr lang="cs-CZ" dirty="0"/>
              <a:t>v</a:t>
            </a:r>
            <a:r>
              <a:rPr lang="cs-CZ" dirty="0" smtClean="0"/>
              <a:t> kávové směs_</a:t>
            </a:r>
          </a:p>
          <a:p>
            <a:r>
              <a:rPr lang="cs-CZ" dirty="0"/>
              <a:t>b</a:t>
            </a:r>
            <a:r>
              <a:rPr lang="cs-CZ" dirty="0" smtClean="0"/>
              <a:t>ez hloupých </a:t>
            </a:r>
            <a:r>
              <a:rPr lang="cs-CZ" dirty="0" err="1" smtClean="0"/>
              <a:t>lž</a:t>
            </a:r>
            <a:r>
              <a:rPr lang="cs-CZ" dirty="0" smtClean="0"/>
              <a:t>_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716016" y="1628800"/>
            <a:ext cx="4032448" cy="46085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2924944"/>
            <a:ext cx="1828800" cy="18288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851896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správné tvary.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3., 6</a:t>
            </a:r>
            <a:r>
              <a:rPr lang="cs-CZ" dirty="0" smtClean="0"/>
              <a:t>. a </a:t>
            </a:r>
            <a:r>
              <a:rPr lang="cs-CZ" dirty="0" smtClean="0"/>
              <a:t>7. pád </a:t>
            </a:r>
            <a:r>
              <a:rPr lang="cs-CZ" dirty="0" smtClean="0"/>
              <a:t>č</a:t>
            </a:r>
            <a:r>
              <a:rPr lang="cs-CZ" dirty="0" smtClean="0"/>
              <a:t>. mn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3</a:t>
            </a:r>
            <a:r>
              <a:rPr lang="cs-CZ" dirty="0" smtClean="0"/>
              <a:t>., 6</a:t>
            </a:r>
            <a:r>
              <a:rPr lang="cs-CZ" dirty="0" smtClean="0"/>
              <a:t>. a 7</a:t>
            </a:r>
            <a:r>
              <a:rPr lang="cs-CZ" dirty="0" smtClean="0"/>
              <a:t>. pád </a:t>
            </a:r>
            <a:r>
              <a:rPr lang="cs-CZ" dirty="0" smtClean="0"/>
              <a:t>č</a:t>
            </a:r>
            <a:r>
              <a:rPr lang="cs-CZ" dirty="0" smtClean="0"/>
              <a:t>. mn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</a:t>
            </a:r>
            <a:r>
              <a:rPr lang="cs-CZ" dirty="0" smtClean="0"/>
              <a:t>tarost</a:t>
            </a:r>
          </a:p>
          <a:p>
            <a:endParaRPr lang="cs-CZ" dirty="0" smtClean="0"/>
          </a:p>
          <a:p>
            <a:r>
              <a:rPr lang="cs-CZ" dirty="0"/>
              <a:t>m</a:t>
            </a:r>
            <a:r>
              <a:rPr lang="cs-CZ" dirty="0" smtClean="0"/>
              <a:t>ilost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měs</a:t>
            </a:r>
          </a:p>
          <a:p>
            <a:r>
              <a:rPr lang="cs-CZ" dirty="0"/>
              <a:t>v</a:t>
            </a:r>
            <a:r>
              <a:rPr lang="cs-CZ" dirty="0" smtClean="0"/>
              <a:t>es</a:t>
            </a:r>
          </a:p>
          <a:p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ůl</a:t>
            </a:r>
          </a:p>
          <a:p>
            <a:r>
              <a:rPr lang="cs-CZ" dirty="0" smtClean="0"/>
              <a:t>povinnost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/>
              <a:t>s</a:t>
            </a:r>
            <a:r>
              <a:rPr lang="cs-CZ" dirty="0" err="1" smtClean="0"/>
              <a:t>tarostem,starostech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tarostmi</a:t>
            </a:r>
          </a:p>
          <a:p>
            <a:r>
              <a:rPr lang="cs-CZ" dirty="0" err="1"/>
              <a:t>m</a:t>
            </a:r>
            <a:r>
              <a:rPr lang="cs-CZ" dirty="0" err="1" smtClean="0"/>
              <a:t>ilostem,milostech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ilostmi</a:t>
            </a:r>
          </a:p>
          <a:p>
            <a:r>
              <a:rPr lang="cs-CZ" dirty="0" err="1"/>
              <a:t>s</a:t>
            </a:r>
            <a:r>
              <a:rPr lang="cs-CZ" dirty="0" err="1" smtClean="0"/>
              <a:t>měsím,směsích,směsmi</a:t>
            </a:r>
            <a:endParaRPr lang="cs-CZ" dirty="0" smtClean="0"/>
          </a:p>
          <a:p>
            <a:r>
              <a:rPr lang="cs-CZ" dirty="0" err="1"/>
              <a:t>v</a:t>
            </a:r>
            <a:r>
              <a:rPr lang="cs-CZ" dirty="0" err="1" smtClean="0"/>
              <a:t>sím,vsích,vsemi</a:t>
            </a:r>
            <a:endParaRPr lang="cs-CZ" dirty="0" smtClean="0"/>
          </a:p>
          <a:p>
            <a:r>
              <a:rPr lang="cs-CZ" dirty="0" err="1"/>
              <a:t>s</a:t>
            </a:r>
            <a:r>
              <a:rPr lang="cs-CZ" dirty="0" err="1" smtClean="0"/>
              <a:t>olím,solích,solemi</a:t>
            </a:r>
            <a:endParaRPr lang="cs-CZ" dirty="0" smtClean="0"/>
          </a:p>
          <a:p>
            <a:r>
              <a:rPr lang="cs-CZ" dirty="0" err="1"/>
              <a:t>p</a:t>
            </a:r>
            <a:r>
              <a:rPr lang="cs-CZ" dirty="0" err="1" smtClean="0"/>
              <a:t>ovinnostem,povinnos</a:t>
            </a:r>
            <a:r>
              <a:rPr lang="cs-CZ" dirty="0" smtClean="0"/>
              <a:t>-</a:t>
            </a:r>
          </a:p>
          <a:p>
            <a:pPr marL="0" indent="0">
              <a:buNone/>
            </a:pPr>
            <a:r>
              <a:rPr lang="cs-CZ" dirty="0" err="1" smtClean="0"/>
              <a:t>tech,povinnostmi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644008" y="2274885"/>
            <a:ext cx="3960440" cy="410644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5478" y="3428999"/>
            <a:ext cx="2857500" cy="18764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33724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Zařaď podstatná jména </a:t>
            </a:r>
            <a:r>
              <a:rPr lang="cs-CZ" dirty="0" smtClean="0"/>
              <a:t>  ke </a:t>
            </a:r>
            <a:r>
              <a:rPr lang="cs-CZ" dirty="0" smtClean="0"/>
              <a:t>správným vzorům.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82432" y="1644107"/>
            <a:ext cx="2016224" cy="367240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529326" y="1644107"/>
            <a:ext cx="2016224" cy="367240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58423" y="1644107"/>
            <a:ext cx="2016224" cy="367240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574647" y="1644107"/>
            <a:ext cx="2016224" cy="367240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914480" y="1644107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ŽENA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61374" y="1702147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RŮŽE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990471" y="165867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PÍSEŇ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164288" y="170143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KOST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3568" y="5661248"/>
            <a:ext cx="8069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škola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35968" y="2045546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škola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520044" y="5676637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starost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114707" y="2087368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starost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498656" y="5676637"/>
            <a:ext cx="10387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mrkev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047144" y="2013439"/>
            <a:ext cx="10387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mrkev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458547" y="5661248"/>
            <a:ext cx="9721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cibule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843808" y="2133864"/>
            <a:ext cx="9721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cibule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430655" y="5661248"/>
            <a:ext cx="8056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láhev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047144" y="2446696"/>
            <a:ext cx="8056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láhev</a:t>
            </a:r>
            <a:endParaRPr lang="cs-CZ" sz="2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236320" y="5661248"/>
            <a:ext cx="994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chvíle</a:t>
            </a:r>
            <a:endParaRPr lang="cs-CZ" sz="2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817251" y="2490673"/>
            <a:ext cx="994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chvíle</a:t>
            </a:r>
            <a:endParaRPr lang="cs-CZ" sz="2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230552" y="5637641"/>
            <a:ext cx="8841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moc</a:t>
            </a:r>
            <a:endParaRPr lang="cs-CZ" sz="2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166656" y="2490673"/>
            <a:ext cx="8841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moc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869343" y="5637641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včela</a:t>
            </a:r>
            <a:endParaRPr lang="cs-CZ" sz="2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914480" y="2487478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včela</a:t>
            </a:r>
            <a:endParaRPr lang="cs-CZ" sz="2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789279" y="5637641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pověst</a:t>
            </a:r>
            <a:endParaRPr lang="cs-CZ" sz="2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164288" y="2924216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pověst</a:t>
            </a:r>
            <a:endParaRPr lang="cs-CZ" sz="20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82432" y="6237312"/>
            <a:ext cx="752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bříza</a:t>
            </a:r>
            <a:endParaRPr lang="cs-CZ" sz="2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914480" y="2895469"/>
            <a:ext cx="752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bříza</a:t>
            </a:r>
            <a:endParaRPr lang="cs-CZ" sz="2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1412032" y="6237312"/>
            <a:ext cx="849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šavle</a:t>
            </a:r>
            <a:endParaRPr lang="cs-CZ" sz="2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905258" y="2846806"/>
            <a:ext cx="849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šavle</a:t>
            </a:r>
            <a:endParaRPr lang="cs-CZ" sz="20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339850" y="6237312"/>
            <a:ext cx="12960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koroptev</a:t>
            </a:r>
            <a:endParaRPr lang="cs-CZ" sz="20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007956" y="2887588"/>
            <a:ext cx="12960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koroptev</a:t>
            </a:r>
            <a:endParaRPr lang="cs-CZ" sz="20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537438" y="6237312"/>
            <a:ext cx="8039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směs</a:t>
            </a:r>
            <a:endParaRPr lang="cs-CZ" sz="20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180780" y="3338879"/>
            <a:ext cx="8039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směs</a:t>
            </a:r>
            <a:endParaRPr lang="cs-CZ" sz="20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430655" y="6237312"/>
            <a:ext cx="6164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ves</a:t>
            </a:r>
            <a:endParaRPr lang="cs-CZ" sz="20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274513" y="3861048"/>
            <a:ext cx="6164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ves</a:t>
            </a:r>
            <a:endParaRPr lang="cs-CZ" sz="20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080394" y="6237671"/>
            <a:ext cx="118340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Morava</a:t>
            </a:r>
            <a:endParaRPr lang="cs-CZ" sz="20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99192" y="3280256"/>
            <a:ext cx="118340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Morava</a:t>
            </a:r>
            <a:endParaRPr lang="cs-CZ" sz="20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263802" y="6237312"/>
            <a:ext cx="8509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židle</a:t>
            </a:r>
            <a:endParaRPr lang="cs-CZ" sz="20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843808" y="3280256"/>
            <a:ext cx="8509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židle</a:t>
            </a:r>
            <a:endParaRPr lang="cs-CZ" sz="20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7098214" y="6237312"/>
            <a:ext cx="8865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báseň</a:t>
            </a:r>
            <a:endParaRPr lang="cs-CZ" sz="2000" dirty="0"/>
          </a:p>
        </p:txBody>
      </p:sp>
      <p:sp>
        <p:nvSpPr>
          <p:cNvPr id="55" name="TextovéPole 54"/>
          <p:cNvSpPr txBox="1"/>
          <p:nvPr/>
        </p:nvSpPr>
        <p:spPr>
          <a:xfrm flipH="1">
            <a:off x="5128995" y="3324326"/>
            <a:ext cx="8750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báseň</a:t>
            </a:r>
            <a:endParaRPr lang="cs-CZ" sz="20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8050811" y="6237671"/>
            <a:ext cx="10931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bledule</a:t>
            </a:r>
            <a:endParaRPr lang="cs-CZ" sz="20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2796750" y="3738989"/>
            <a:ext cx="10931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bledule</a:t>
            </a:r>
            <a:endParaRPr lang="cs-CZ" sz="2000" dirty="0"/>
          </a:p>
        </p:txBody>
      </p:sp>
      <p:pic>
        <p:nvPicPr>
          <p:cNvPr id="58" name="Obrázek 5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985" y="4161629"/>
            <a:ext cx="1885950" cy="1381125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4463" y="4139099"/>
            <a:ext cx="1885950" cy="1381125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3560" y="4165212"/>
            <a:ext cx="1885950" cy="1381125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8500" y="4221060"/>
            <a:ext cx="1885950" cy="1381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4197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3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4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7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6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0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2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5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4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6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9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8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9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0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3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2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3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4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7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6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7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8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1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3" fill="hold">
                      <p:stCondLst>
                        <p:cond delay="indefinite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7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0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2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5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1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4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6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9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1" fill="hold">
                      <p:stCondLst>
                        <p:cond delay="indefinite"/>
                      </p:stCondLst>
                      <p:childTnLst>
                        <p:par>
                          <p:cTn id="282" fill="hold">
                            <p:stCondLst>
                              <p:cond delay="0"/>
                            </p:stCondLst>
                            <p:childTnLst>
                              <p:par>
                                <p:cTn id="28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5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8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9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0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3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5" fill="hold">
                      <p:stCondLst>
                        <p:cond delay="indefinite"/>
                      </p:stCondLst>
                      <p:childTnLst>
                        <p:par>
                          <p:cTn id="296" fill="hold">
                            <p:stCondLst>
                              <p:cond delay="0"/>
                            </p:stCondLst>
                            <p:childTnLst>
                              <p:par>
                                <p:cTn id="29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1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2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4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3" grpId="0" animBg="1"/>
      <p:bldP spid="14" grpId="0" animBg="1"/>
      <p:bldP spid="15" grpId="0" animBg="1"/>
      <p:bldP spid="16" grpId="0"/>
      <p:bldP spid="17" grpId="0"/>
      <p:bldP spid="18" grpId="0"/>
      <p:bldP spid="19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http://microsoft.com</a:t>
            </a:r>
            <a:endParaRPr lang="cs-CZ" dirty="0"/>
          </a:p>
          <a:p>
            <a:r>
              <a:rPr lang="cs-CZ" dirty="0"/>
              <a:t>KOLEKTIV AUTORŮ. </a:t>
            </a:r>
            <a:r>
              <a:rPr lang="cs-CZ" i="1" dirty="0"/>
              <a:t>Český jazyk 4</a:t>
            </a:r>
            <a:r>
              <a:rPr lang="cs-CZ" dirty="0"/>
              <a:t>: </a:t>
            </a:r>
            <a:r>
              <a:rPr lang="cs-CZ" i="1" dirty="0"/>
              <a:t>učebnice pro 4.ročník</a:t>
            </a:r>
            <a:r>
              <a:rPr lang="cs-CZ" dirty="0"/>
              <a:t>. 2.přepracované vydání. Kyjov: Nová škola Brno, 2005. ISBN 80-85607-92-1.</a:t>
            </a:r>
          </a:p>
          <a:p>
            <a:r>
              <a:rPr lang="cs-CZ" dirty="0"/>
              <a:t>HANA MIKULENKOVÁ A KOL. </a:t>
            </a:r>
            <a:r>
              <a:rPr lang="cs-CZ" i="1" dirty="0"/>
              <a:t>Český jazyk pro 4.ročník</a:t>
            </a:r>
            <a:r>
              <a:rPr lang="cs-CZ" dirty="0"/>
              <a:t>: </a:t>
            </a:r>
            <a:r>
              <a:rPr lang="cs-CZ" i="1" dirty="0"/>
              <a:t>1.díl</a:t>
            </a:r>
            <a:r>
              <a:rPr lang="cs-CZ" dirty="0"/>
              <a:t>. Olomouc: </a:t>
            </a:r>
            <a:r>
              <a:rPr lang="cs-CZ" dirty="0" err="1"/>
              <a:t>Prodos</a:t>
            </a:r>
            <a:r>
              <a:rPr lang="cs-CZ" dirty="0"/>
              <a:t>, 1993. ISBN 80-85806-12-6.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3583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131</TotalTime>
  <Words>358</Words>
  <Application>Microsoft Office PowerPoint</Application>
  <PresentationFormat>Předvádění na obrazovce (4:3)</PresentationFormat>
  <Paragraphs>116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VZOR KOST</vt:lpstr>
      <vt:lpstr>ANOTACE</vt:lpstr>
      <vt:lpstr>VZOR KOST</vt:lpstr>
      <vt:lpstr>POZOR!</vt:lpstr>
      <vt:lpstr>Doplň koncovky podstatných jmen.</vt:lpstr>
      <vt:lpstr>Doplň správné tvary.</vt:lpstr>
      <vt:lpstr>Zařaď podstatná jména   ke správným vzorům.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Kačenka</dc:creator>
  <cp:lastModifiedBy>Učitel</cp:lastModifiedBy>
  <cp:revision>22</cp:revision>
  <dcterms:created xsi:type="dcterms:W3CDTF">2012-03-29T19:55:22Z</dcterms:created>
  <dcterms:modified xsi:type="dcterms:W3CDTF">2012-04-05T19:30:16Z</dcterms:modified>
</cp:coreProperties>
</file>